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4"/>
  </p:notesMasterIdLst>
  <p:sldIdLst>
    <p:sldId id="256" r:id="rId2"/>
    <p:sldId id="284" r:id="rId3"/>
    <p:sldId id="275" r:id="rId4"/>
    <p:sldId id="259" r:id="rId5"/>
    <p:sldId id="339" r:id="rId6"/>
    <p:sldId id="290" r:id="rId7"/>
    <p:sldId id="264" r:id="rId8"/>
    <p:sldId id="301" r:id="rId9"/>
    <p:sldId id="265" r:id="rId10"/>
    <p:sldId id="267" r:id="rId11"/>
    <p:sldId id="302" r:id="rId12"/>
    <p:sldId id="299" r:id="rId13"/>
    <p:sldId id="294" r:id="rId14"/>
    <p:sldId id="285" r:id="rId15"/>
    <p:sldId id="287" r:id="rId16"/>
    <p:sldId id="300" r:id="rId17"/>
    <p:sldId id="297" r:id="rId18"/>
    <p:sldId id="273" r:id="rId19"/>
    <p:sldId id="304" r:id="rId20"/>
    <p:sldId id="306" r:id="rId21"/>
    <p:sldId id="312" r:id="rId22"/>
    <p:sldId id="313" r:id="rId23"/>
    <p:sldId id="314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40" r:id="rId32"/>
    <p:sldId id="322" r:id="rId3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168" autoAdjust="0"/>
  </p:normalViewPr>
  <p:slideViewPr>
    <p:cSldViewPr>
      <p:cViewPr varScale="1">
        <p:scale>
          <a:sx n="66" d="100"/>
          <a:sy n="66" d="100"/>
        </p:scale>
        <p:origin x="12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41EB-E878-4BB9-9C10-4E152560A4B9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381F8-597E-4799-8258-820E1306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1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12FC3-F612-4FF3-B624-C721E69C40FB}" type="datetimeFigureOut">
              <a:rPr lang="en-US" smtClean="0"/>
              <a:pPr/>
              <a:t>7/26/2025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91F5-C53D-4633-A046-40F5D57690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jpeg"/><Relationship Id="rId7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@excellentproto.com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53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53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53.jpe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59926"/>
            <a:ext cx="9179046" cy="6598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149080"/>
            <a:ext cx="8153400" cy="90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TO </a:t>
            </a:r>
            <a:r>
              <a:rPr lang="en-US" dirty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EXCELLENT GROUP OF COMPANIES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smtClean="0">
                <a:latin typeface="Tahoma" pitchFamily="34" charset="0"/>
                <a:cs typeface="Tahoma" pitchFamily="34" charset="0"/>
              </a:rPr>
              <a:t>(ISO AGSI Certified company)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348912"/>
            <a:ext cx="4343400" cy="97207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>WELCOME</a:t>
            </a:r>
            <a:endParaRPr lang="en-US" sz="4000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553200"/>
            <a:ext cx="75438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9200" y="4857760"/>
            <a:ext cx="69342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SECTOR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No.07, Plot- 234, PCNTDA, BHOSARI, PUNE- 411026</a:t>
            </a:r>
            <a:endParaRPr kumimoji="0" lang="en-US" sz="2000" b="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7290" y="4643446"/>
            <a:ext cx="6781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57224" y="5286388"/>
            <a:ext cx="75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33400" y="5511688"/>
            <a:ext cx="7848600" cy="1046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</a:t>
            </a: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Mr. Moharsingh Verma</a:t>
            </a:r>
            <a:r>
              <a:rPr kumimoji="0" lang="en-US" sz="14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Proprietor)  </a:t>
            </a:r>
            <a:r>
              <a:rPr kumimoji="0" lang="en-US" sz="14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14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Mobile N</a:t>
            </a:r>
            <a:r>
              <a:rPr kumimoji="0" lang="en-US" sz="14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o-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9822972350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Mr. Dilip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M. Verma          </a:t>
            </a:r>
            <a:r>
              <a:rPr lang="en-US" sz="1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Mobile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1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- 9763579537</a:t>
            </a:r>
            <a:endParaRPr kumimoji="0" lang="en-US" sz="1400" b="0" i="0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Company Mail ID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–npd@excellentdies.com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                  </a:t>
            </a:r>
            <a:endParaRPr kumimoji="0" lang="en-US" sz="1400" b="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429000" y="381000"/>
            <a:ext cx="2667000" cy="381000"/>
            <a:chOff x="143" y="282"/>
            <a:chExt cx="185" cy="97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300" y="1196752"/>
            <a:ext cx="10547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8001000" y="6553200"/>
            <a:ext cx="990600" cy="228600"/>
            <a:chOff x="143" y="282"/>
            <a:chExt cx="185" cy="97"/>
          </a:xfrm>
        </p:grpSpPr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23" name="Picture 22" descr="DSC_0117.JPG"/>
          <p:cNvPicPr>
            <a:picLocks noGrp="1" noChangeAspect="1"/>
          </p:cNvPicPr>
          <p:nvPr isPhoto="1"/>
        </p:nvPicPr>
        <p:blipFill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133340"/>
            <a:ext cx="1804795" cy="101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DSC02043.JPG"/>
          <p:cNvPicPr>
            <a:picLocks noGrp="1" noChangeAspect="1"/>
          </p:cNvPicPr>
          <p:nvPr isPhoto="1"/>
        </p:nvPicPr>
        <p:blipFill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200" y="1129711"/>
            <a:ext cx="1625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IMG-20150911-WA0006.jpg"/>
          <p:cNvPicPr>
            <a:picLocks noGrp="1" noChangeAspect="1"/>
          </p:cNvPicPr>
          <p:nvPr isPhoto="1"/>
        </p:nvPicPr>
        <p:blipFill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196752"/>
            <a:ext cx="1828800" cy="102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2" name="Rounded Rectangle 21"/>
          <p:cNvSpPr/>
          <p:nvPr/>
        </p:nvSpPr>
        <p:spPr>
          <a:xfrm>
            <a:off x="381000" y="152400"/>
            <a:ext cx="8382000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 smtClean="0"/>
              <a:t>PARTS PRODUCED IN OUR FACILITY</a:t>
            </a:r>
            <a:endParaRPr lang="en-US" sz="2000" b="1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6414" r="24434" b="19719"/>
          <a:stretch/>
        </p:blipFill>
        <p:spPr bwMode="auto">
          <a:xfrm rot="16200000">
            <a:off x="1496771" y="-399076"/>
            <a:ext cx="1718729" cy="348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27584" y="22577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SEAT PAN – DAS AUTO</a:t>
            </a:r>
          </a:p>
          <a:p>
            <a:pPr algn="ctr"/>
            <a:r>
              <a:rPr lang="en-US" sz="1400" b="1" dirty="0" smtClean="0"/>
              <a:t>MATERIAL GRADE – DP780</a:t>
            </a:r>
            <a:endParaRPr lang="en-US" sz="1200" b="1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" r="4172" b="21655"/>
          <a:stretch/>
        </p:blipFill>
        <p:spPr bwMode="auto">
          <a:xfrm rot="16200000">
            <a:off x="5492375" y="-147285"/>
            <a:ext cx="2344099" cy="373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48064" y="3049796"/>
            <a:ext cx="308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W601 THIRD ROW – LEAR CORP.</a:t>
            </a:r>
          </a:p>
          <a:p>
            <a:pPr algn="ctr"/>
            <a:r>
              <a:rPr lang="en-US" sz="1400" b="1" dirty="0" smtClean="0"/>
              <a:t>MATERIAL GRADE – QSTE 500 TM</a:t>
            </a:r>
            <a:endParaRPr lang="en-US" sz="1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6879" r="7583" b="31795"/>
          <a:stretch/>
        </p:blipFill>
        <p:spPr>
          <a:xfrm rot="16200000">
            <a:off x="598456" y="3049561"/>
            <a:ext cx="2448273" cy="248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Flowchart: Merge 36"/>
          <p:cNvSpPr/>
          <p:nvPr/>
        </p:nvSpPr>
        <p:spPr>
          <a:xfrm>
            <a:off x="2136401" y="2166764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Flowchart: Merge 37"/>
          <p:cNvSpPr/>
          <p:nvPr/>
        </p:nvSpPr>
        <p:spPr>
          <a:xfrm>
            <a:off x="6521854" y="292075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Flowchart: Merge 38"/>
          <p:cNvSpPr/>
          <p:nvPr/>
        </p:nvSpPr>
        <p:spPr>
          <a:xfrm>
            <a:off x="1691680" y="551723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64088" y="3068960"/>
            <a:ext cx="2636912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59632" y="2276872"/>
            <a:ext cx="2088232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5576" y="5661248"/>
            <a:ext cx="2088232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56420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W601 PAN – LEAR CORP</a:t>
            </a:r>
          </a:p>
          <a:p>
            <a:pPr algn="ctr"/>
            <a:r>
              <a:rPr lang="en-US" sz="1400" b="1" dirty="0" smtClean="0"/>
              <a:t>MATERIAL THK – 0.5MM</a:t>
            </a:r>
            <a:endParaRPr lang="en-US" sz="1200" b="1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79331"/>
            <a:ext cx="2088232" cy="136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lowchart: Merge 25"/>
          <p:cNvSpPr/>
          <p:nvPr/>
        </p:nvSpPr>
        <p:spPr>
          <a:xfrm>
            <a:off x="4512665" y="508099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35896" y="5229200"/>
            <a:ext cx="2088232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896" y="52292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MAHINDRA GENZE 2-WHEELER SEAT FRAME</a:t>
            </a:r>
            <a:endParaRPr lang="en-US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2" r="7812" b="10193"/>
          <a:stretch/>
        </p:blipFill>
        <p:spPr>
          <a:xfrm>
            <a:off x="6012160" y="3679331"/>
            <a:ext cx="2644195" cy="1950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 29"/>
          <p:cNvSpPr/>
          <p:nvPr/>
        </p:nvSpPr>
        <p:spPr>
          <a:xfrm>
            <a:off x="6629630" y="5805264"/>
            <a:ext cx="1326746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1" name="Flowchart: Merge 30"/>
          <p:cNvSpPr/>
          <p:nvPr/>
        </p:nvSpPr>
        <p:spPr>
          <a:xfrm>
            <a:off x="7117627" y="5661248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21854" y="5786100"/>
            <a:ext cx="157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MAHINDRA ARJUN TRACTOR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2" name="Rounded Rectangle 21"/>
          <p:cNvSpPr/>
          <p:nvPr/>
        </p:nvSpPr>
        <p:spPr>
          <a:xfrm>
            <a:off x="1363765" y="315888"/>
            <a:ext cx="6664619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PARTS PRODUCED IN OUR FACILITY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5616" y="340983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COVER LATCH PANEL – CAPARO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10983" y="3409836"/>
            <a:ext cx="154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RH PANEL - CAPARO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7" name="Flowchart: Merge 36"/>
          <p:cNvSpPr/>
          <p:nvPr/>
        </p:nvSpPr>
        <p:spPr>
          <a:xfrm>
            <a:off x="2136401" y="331889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Flowchart: Merge 37"/>
          <p:cNvSpPr/>
          <p:nvPr/>
        </p:nvSpPr>
        <p:spPr>
          <a:xfrm>
            <a:off x="4698661" y="3244788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Flowchart: Merge 38"/>
          <p:cNvSpPr/>
          <p:nvPr/>
        </p:nvSpPr>
        <p:spPr>
          <a:xfrm>
            <a:off x="1691680" y="558924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78330" y="3429000"/>
            <a:ext cx="1128797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3608" y="3429000"/>
            <a:ext cx="252028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15616" y="5733256"/>
            <a:ext cx="1536860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044" y="5733256"/>
            <a:ext cx="163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RH PANEL FRONT-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CAPARO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224" y="5040618"/>
            <a:ext cx="1326746" cy="50405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1" name="Flowchart: Merge 30"/>
          <p:cNvSpPr/>
          <p:nvPr/>
        </p:nvSpPr>
        <p:spPr>
          <a:xfrm rot="16200000">
            <a:off x="6242954" y="5182538"/>
            <a:ext cx="334693" cy="220216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5031036"/>
            <a:ext cx="157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DOOR INNER –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CAPARO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92" y="548680"/>
            <a:ext cx="1611312" cy="2713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39" y="764704"/>
            <a:ext cx="1651238" cy="2398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91" y="762254"/>
            <a:ext cx="1468585" cy="2552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6660232" y="3553852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TOP HATCH PLATE - CAPARO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5" name="Flowchart: Merge 44"/>
          <p:cNvSpPr/>
          <p:nvPr/>
        </p:nvSpPr>
        <p:spPr>
          <a:xfrm>
            <a:off x="7031886" y="3388804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11555" y="3573016"/>
            <a:ext cx="1128797" cy="7195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464852" cy="164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06830" y="3747087"/>
            <a:ext cx="1969595" cy="3205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381000" y="228600"/>
            <a:ext cx="8458200" cy="617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44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381000"/>
            <a:ext cx="3124200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MACHINING FACILITIES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838200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VMC MAKE – </a:t>
            </a:r>
            <a:r>
              <a:rPr lang="en-US" sz="1100" dirty="0" smtClean="0">
                <a:solidFill>
                  <a:prstClr val="black"/>
                </a:solidFill>
              </a:rPr>
              <a:t>KAFO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5" name="Flowchart: Merge 14"/>
          <p:cNvSpPr/>
          <p:nvPr/>
        </p:nvSpPr>
        <p:spPr>
          <a:xfrm>
            <a:off x="1600200" y="114300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3776464"/>
            <a:ext cx="18288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VMC MAKE – </a:t>
            </a:r>
            <a:r>
              <a:rPr lang="en-US" sz="1100" dirty="0" smtClean="0">
                <a:solidFill>
                  <a:prstClr val="black"/>
                </a:solidFill>
              </a:rPr>
              <a:t>LEAD TAKUMI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0" name="Flowchart: Merge 19"/>
          <p:cNvSpPr/>
          <p:nvPr/>
        </p:nvSpPr>
        <p:spPr>
          <a:xfrm>
            <a:off x="1676400" y="407288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7904" y="836712"/>
            <a:ext cx="1702296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VMC MAKE – </a:t>
            </a:r>
            <a:r>
              <a:rPr lang="en-US" sz="1100" dirty="0" smtClean="0">
                <a:solidFill>
                  <a:prstClr val="black"/>
                </a:solidFill>
              </a:rPr>
              <a:t>HARTFORD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3" name="Flowchart: Merge 22"/>
          <p:cNvSpPr/>
          <p:nvPr/>
        </p:nvSpPr>
        <p:spPr>
          <a:xfrm>
            <a:off x="4419600" y="114300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2200" y="3776464"/>
            <a:ext cx="1819984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VMC MAKE – </a:t>
            </a:r>
            <a:r>
              <a:rPr lang="en-US" sz="1100" dirty="0" smtClean="0">
                <a:solidFill>
                  <a:prstClr val="black"/>
                </a:solidFill>
              </a:rPr>
              <a:t>HISION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5" name="Flowchart: Merge 24"/>
          <p:cNvSpPr/>
          <p:nvPr/>
        </p:nvSpPr>
        <p:spPr>
          <a:xfrm>
            <a:off x="7048793" y="407288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9800" y="838200"/>
            <a:ext cx="26670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VMC MAKE – CHEN-HO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0" name="Flowchart: Merge 29"/>
          <p:cNvSpPr/>
          <p:nvPr/>
        </p:nvSpPr>
        <p:spPr>
          <a:xfrm>
            <a:off x="7239000" y="114300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2" y="1196752"/>
            <a:ext cx="1794520" cy="168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362200" cy="182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268760"/>
            <a:ext cx="2664121" cy="1609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36" y="4221088"/>
            <a:ext cx="2123728" cy="164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042" y="4166224"/>
            <a:ext cx="2652194" cy="1681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827584" y="3056384"/>
            <a:ext cx="1919064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BED SIZE - 800 X 1300 X 600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15680" y="3068960"/>
            <a:ext cx="1892424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BED SIZE – 600 X 1100 X 600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5" name="Flowchart: Merge 44"/>
          <p:cNvSpPr/>
          <p:nvPr/>
        </p:nvSpPr>
        <p:spPr>
          <a:xfrm>
            <a:off x="1645019" y="292075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Flowchart: Merge 45"/>
          <p:cNvSpPr/>
          <p:nvPr/>
        </p:nvSpPr>
        <p:spPr>
          <a:xfrm>
            <a:off x="4381323" y="292075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Flowchart: Merge 46"/>
          <p:cNvSpPr/>
          <p:nvPr/>
        </p:nvSpPr>
        <p:spPr>
          <a:xfrm>
            <a:off x="7261643" y="2924944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Flowchart: Merge 47"/>
          <p:cNvSpPr/>
          <p:nvPr/>
        </p:nvSpPr>
        <p:spPr>
          <a:xfrm>
            <a:off x="7092280" y="580107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Flowchart: Merge 48"/>
          <p:cNvSpPr/>
          <p:nvPr/>
        </p:nvSpPr>
        <p:spPr>
          <a:xfrm>
            <a:off x="1691680" y="5805264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496000" y="3068960"/>
            <a:ext cx="1892424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BED SIZE – 900 X 400 X 500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51984" y="5936704"/>
            <a:ext cx="1892424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BED SIZE – 1500 X 800 X 700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27584" y="5936704"/>
            <a:ext cx="1919064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BED SIZE - 1000 X 2000 X 800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131840" y="3776464"/>
            <a:ext cx="2520280" cy="2024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prstClr val="black"/>
                </a:solidFill>
              </a:rPr>
              <a:t>TOTAL NO OF VMCs – 06 NOS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4582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533400"/>
            <a:ext cx="3124200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 smtClean="0"/>
              <a:t>PRODUCTION  FACILITIES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3124200" y="1066800"/>
            <a:ext cx="2971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EDM Wirecut Machines</a:t>
            </a:r>
            <a:endParaRPr lang="en-US" sz="2000" b="1" dirty="0"/>
          </a:p>
        </p:txBody>
      </p:sp>
      <p:sp>
        <p:nvSpPr>
          <p:cNvPr id="23" name="Flowchart: Merge 22"/>
          <p:cNvSpPr/>
          <p:nvPr/>
        </p:nvSpPr>
        <p:spPr>
          <a:xfrm>
            <a:off x="4419600" y="144780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917576" y="1600200"/>
            <a:ext cx="24384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9" name="Rectangle 18"/>
          <p:cNvSpPr/>
          <p:nvPr/>
        </p:nvSpPr>
        <p:spPr>
          <a:xfrm>
            <a:off x="1371600" y="4267200"/>
            <a:ext cx="2438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Specifications -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1371600" y="4648200"/>
            <a:ext cx="6477000" cy="1295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Make – </a:t>
            </a:r>
            <a:r>
              <a:rPr lang="en-US" sz="2000" b="1" dirty="0" err="1" smtClean="0"/>
              <a:t>Electronica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Sodick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Qty – 2 Nos.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Bed size – X (400) , Y(400) , Z(600)</a:t>
            </a:r>
          </a:p>
          <a:p>
            <a:r>
              <a:rPr lang="en-US" sz="2000" b="1" dirty="0" smtClean="0"/>
              <a:t>                      (All Dimensions in mm.)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56" y="1680365"/>
            <a:ext cx="2291548" cy="246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76056" y="1556792"/>
            <a:ext cx="24384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294384" cy="248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08" y="97160"/>
            <a:ext cx="8740080" cy="6284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188640"/>
            <a:ext cx="3124200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 smtClean="0"/>
              <a:t>PRODUCTION  FACILITIES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990600" y="620688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MILLING M/C (BIG SIZE)</a:t>
            </a:r>
            <a:endParaRPr lang="en-US" sz="1100" dirty="0"/>
          </a:p>
        </p:txBody>
      </p:sp>
      <p:sp>
        <p:nvSpPr>
          <p:cNvPr id="15" name="Flowchart: Merge 14"/>
          <p:cNvSpPr/>
          <p:nvPr/>
        </p:nvSpPr>
        <p:spPr>
          <a:xfrm>
            <a:off x="1600200" y="90872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33800" y="620688"/>
            <a:ext cx="15240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LATHE M/C </a:t>
            </a:r>
            <a:endParaRPr lang="en-US" sz="1100" dirty="0"/>
          </a:p>
        </p:txBody>
      </p:sp>
      <p:sp>
        <p:nvSpPr>
          <p:cNvPr id="23" name="Flowchart: Merge 22"/>
          <p:cNvSpPr/>
          <p:nvPr/>
        </p:nvSpPr>
        <p:spPr>
          <a:xfrm>
            <a:off x="4419600" y="90872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87624" y="3429000"/>
            <a:ext cx="1295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DRILLING M/C </a:t>
            </a:r>
            <a:endParaRPr lang="en-US" sz="1100" dirty="0"/>
          </a:p>
        </p:txBody>
      </p:sp>
      <p:sp>
        <p:nvSpPr>
          <p:cNvPr id="25" name="Flowchart: Merge 24"/>
          <p:cNvSpPr/>
          <p:nvPr/>
        </p:nvSpPr>
        <p:spPr>
          <a:xfrm>
            <a:off x="1645019" y="371284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019800" y="620688"/>
            <a:ext cx="26670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JIG BORING M/C (SIZE-1200X1000X600)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6516216" y="3429000"/>
            <a:ext cx="1695882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SURFACE GRINDING M/C </a:t>
            </a:r>
            <a:endParaRPr lang="en-US" sz="1100" dirty="0"/>
          </a:p>
        </p:txBody>
      </p:sp>
      <p:sp>
        <p:nvSpPr>
          <p:cNvPr id="30" name="Flowchart: Merge 29"/>
          <p:cNvSpPr/>
          <p:nvPr/>
        </p:nvSpPr>
        <p:spPr>
          <a:xfrm>
            <a:off x="7239000" y="90872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Merge 30"/>
          <p:cNvSpPr/>
          <p:nvPr/>
        </p:nvSpPr>
        <p:spPr>
          <a:xfrm>
            <a:off x="7239000" y="373380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14" y="980728"/>
            <a:ext cx="1925186" cy="198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937427"/>
            <a:ext cx="1993312" cy="205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908721"/>
            <a:ext cx="2146437" cy="201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08" y="3717032"/>
            <a:ext cx="2057400" cy="219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780656"/>
            <a:ext cx="200068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3" name="Rectangle 32"/>
          <p:cNvSpPr/>
          <p:nvPr/>
        </p:nvSpPr>
        <p:spPr>
          <a:xfrm>
            <a:off x="971600" y="3056384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MACHINE QTY – 04 NOS</a:t>
            </a:r>
            <a:endParaRPr lang="en-US" sz="1100" dirty="0"/>
          </a:p>
        </p:txBody>
      </p:sp>
      <p:sp>
        <p:nvSpPr>
          <p:cNvPr id="34" name="Flowchart: Merge 33"/>
          <p:cNvSpPr/>
          <p:nvPr/>
        </p:nvSpPr>
        <p:spPr>
          <a:xfrm>
            <a:off x="1619672" y="292075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Merge 34"/>
          <p:cNvSpPr/>
          <p:nvPr/>
        </p:nvSpPr>
        <p:spPr>
          <a:xfrm>
            <a:off x="4381323" y="2924944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Merge 38"/>
          <p:cNvSpPr/>
          <p:nvPr/>
        </p:nvSpPr>
        <p:spPr>
          <a:xfrm>
            <a:off x="7236296" y="2852936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759696" y="3068960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MACHINE QTY – 02 NOS</a:t>
            </a:r>
            <a:endParaRPr lang="en-US" sz="1100" dirty="0"/>
          </a:p>
        </p:txBody>
      </p:sp>
      <p:sp>
        <p:nvSpPr>
          <p:cNvPr id="41" name="Rectangle 40"/>
          <p:cNvSpPr/>
          <p:nvPr/>
        </p:nvSpPr>
        <p:spPr>
          <a:xfrm>
            <a:off x="6568008" y="2996952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MACHINE QTY – 02 NOS</a:t>
            </a:r>
            <a:endParaRPr lang="en-US" sz="1100" dirty="0"/>
          </a:p>
        </p:txBody>
      </p:sp>
      <p:sp>
        <p:nvSpPr>
          <p:cNvPr id="42" name="Rectangle 41"/>
          <p:cNvSpPr/>
          <p:nvPr/>
        </p:nvSpPr>
        <p:spPr>
          <a:xfrm>
            <a:off x="971600" y="6008712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MACHINE QTY – 06 NOS</a:t>
            </a:r>
            <a:endParaRPr lang="en-US" sz="1100" dirty="0"/>
          </a:p>
        </p:txBody>
      </p:sp>
      <p:sp>
        <p:nvSpPr>
          <p:cNvPr id="44" name="Rectangle 43"/>
          <p:cNvSpPr/>
          <p:nvPr/>
        </p:nvSpPr>
        <p:spPr>
          <a:xfrm>
            <a:off x="6496000" y="6021288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MACHINE QTY – 02 NOS</a:t>
            </a:r>
            <a:endParaRPr lang="en-US" sz="1100" dirty="0"/>
          </a:p>
        </p:txBody>
      </p:sp>
      <p:sp>
        <p:nvSpPr>
          <p:cNvPr id="46" name="Flowchart: Merge 45"/>
          <p:cNvSpPr/>
          <p:nvPr/>
        </p:nvSpPr>
        <p:spPr>
          <a:xfrm>
            <a:off x="1619672" y="587308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Merge 46"/>
          <p:cNvSpPr/>
          <p:nvPr/>
        </p:nvSpPr>
        <p:spPr>
          <a:xfrm>
            <a:off x="7164288" y="587727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2987824" y="3810000"/>
            <a:ext cx="3124200" cy="1707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b="1" dirty="0" smtClean="0"/>
              <a:t> TOTAL NO OF MACHINES – 16 NOS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90"/>
            <a:ext cx="8382000" cy="6215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7315200" cy="68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Algerian" pitchFamily="82" charset="0"/>
              </a:rPr>
              <a:t> </a:t>
            </a:r>
            <a:r>
              <a:rPr lang="en-US" sz="2800" dirty="0" smtClean="0">
                <a:latin typeface="Algerian" pitchFamily="82" charset="0"/>
              </a:rPr>
              <a:t>SHOPFLOOR VIEW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895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764704"/>
            <a:ext cx="2743200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Merge 9"/>
          <p:cNvSpPr/>
          <p:nvPr/>
        </p:nvSpPr>
        <p:spPr>
          <a:xfrm>
            <a:off x="4114800" y="908720"/>
            <a:ext cx="6096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4414" y="1000108"/>
            <a:ext cx="2514600" cy="28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PNEUMATIC PRESS 300  Ton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2928958" cy="245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Rectangle 14"/>
          <p:cNvSpPr/>
          <p:nvPr/>
        </p:nvSpPr>
        <p:spPr>
          <a:xfrm>
            <a:off x="642910" y="1500174"/>
            <a:ext cx="3143272" cy="2571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2976" y="4286256"/>
            <a:ext cx="2438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Specifications -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785786" y="4786322"/>
            <a:ext cx="3429024" cy="1500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Make – BANSAL MACHINERIES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Double Column specially customised machine.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Bed size – X (1000) , Y(2000) , Z(600)</a:t>
            </a:r>
          </a:p>
          <a:p>
            <a:r>
              <a:rPr lang="en-US" sz="1600" b="1" dirty="0" smtClean="0"/>
              <a:t>                      (All Dimensions in mm.)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TOTAL 5 NOS OF PRESSES FOR TRIAL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5" y="1643050"/>
            <a:ext cx="3643339" cy="243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4572000" y="1500174"/>
            <a:ext cx="3929090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286380" y="4286256"/>
            <a:ext cx="2438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Specifications -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5072066" y="1000108"/>
            <a:ext cx="2514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PNEUMATIC PRESS 500  Ton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4786314" y="4714884"/>
            <a:ext cx="3571900" cy="1571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Make – AIDA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Double Column specially customised machine.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Bed size – X (1000) , Y(2000) , Z(600)</a:t>
            </a:r>
          </a:p>
          <a:p>
            <a:r>
              <a:rPr lang="en-US" sz="1600" b="1" dirty="0" smtClean="0"/>
              <a:t>                      (All Dimensions in mm.)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TOTAL 5 NOS OF PRESSES FOR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08" y="97160"/>
            <a:ext cx="8740080" cy="6284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03984" y="188640"/>
            <a:ext cx="3124200" cy="304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000" b="1" dirty="0" smtClean="0"/>
              <a:t>PRODUCTION  FACILITIES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452972" y="548680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 AXIS LASER CUTTING</a:t>
            </a:r>
            <a:endParaRPr lang="en-US" sz="1100" dirty="0"/>
          </a:p>
        </p:txBody>
      </p:sp>
      <p:sp>
        <p:nvSpPr>
          <p:cNvPr id="15" name="Flowchart: Merge 14"/>
          <p:cNvSpPr/>
          <p:nvPr/>
        </p:nvSpPr>
        <p:spPr>
          <a:xfrm>
            <a:off x="2123825" y="83671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60232" y="548680"/>
            <a:ext cx="1522512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CNC PRESS BRAKE</a:t>
            </a:r>
            <a:endParaRPr lang="en-US" sz="1100" dirty="0"/>
          </a:p>
        </p:txBody>
      </p:sp>
      <p:sp>
        <p:nvSpPr>
          <p:cNvPr id="30" name="Flowchart: Merge 29"/>
          <p:cNvSpPr/>
          <p:nvPr/>
        </p:nvSpPr>
        <p:spPr>
          <a:xfrm>
            <a:off x="7258518" y="83671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33" name="Rectangle 32"/>
          <p:cNvSpPr/>
          <p:nvPr/>
        </p:nvSpPr>
        <p:spPr>
          <a:xfrm>
            <a:off x="852736" y="2852936"/>
            <a:ext cx="2855168" cy="122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MACHINE MAKE – SIL</a:t>
            </a:r>
          </a:p>
          <a:p>
            <a:pPr algn="ctr"/>
            <a:r>
              <a:rPr lang="en-US" sz="1300" b="1" dirty="0" smtClean="0"/>
              <a:t>BED SIZE – 1500 X 3000MM</a:t>
            </a:r>
          </a:p>
          <a:p>
            <a:pPr algn="ctr"/>
            <a:r>
              <a:rPr lang="en-US" sz="1300" b="1" dirty="0" smtClean="0"/>
              <a:t>MAX CUTTING CAPACITY – </a:t>
            </a:r>
          </a:p>
          <a:p>
            <a:pPr algn="ctr"/>
            <a:r>
              <a:rPr lang="en-US" sz="1300" b="1" dirty="0" smtClean="0"/>
              <a:t>MS – UPTO 12 MM</a:t>
            </a:r>
          </a:p>
          <a:p>
            <a:pPr algn="ctr"/>
            <a:r>
              <a:rPr lang="en-US" sz="1300" b="1" dirty="0" smtClean="0"/>
              <a:t>SS – UPTO 6 MM</a:t>
            </a:r>
          </a:p>
          <a:p>
            <a:pPr algn="ctr"/>
            <a:r>
              <a:rPr lang="en-US" sz="1300" b="1" dirty="0" smtClean="0"/>
              <a:t>ALUMINIUM – UPTO 4 MM</a:t>
            </a:r>
          </a:p>
        </p:txBody>
      </p:sp>
      <p:sp>
        <p:nvSpPr>
          <p:cNvPr id="34" name="Flowchart: Merge 33"/>
          <p:cNvSpPr/>
          <p:nvPr/>
        </p:nvSpPr>
        <p:spPr>
          <a:xfrm>
            <a:off x="2123825" y="270892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90" y="971979"/>
            <a:ext cx="3647256" cy="1736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980728"/>
            <a:ext cx="2631989" cy="1809493"/>
          </a:xfrm>
          <a:prstGeom prst="rect">
            <a:avLst/>
          </a:prstGeom>
        </p:spPr>
      </p:pic>
      <p:sp>
        <p:nvSpPr>
          <p:cNvPr id="50" name="Flowchart: Merge 49"/>
          <p:cNvSpPr/>
          <p:nvPr/>
        </p:nvSpPr>
        <p:spPr>
          <a:xfrm>
            <a:off x="7238862" y="2708920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321659" y="2852936"/>
            <a:ext cx="2138773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 smtClean="0"/>
              <a:t>MACHINE MAKE – HACO</a:t>
            </a:r>
          </a:p>
          <a:p>
            <a:pPr algn="ctr"/>
            <a:r>
              <a:rPr lang="en-US" sz="1300" b="1" dirty="0" smtClean="0"/>
              <a:t>BED SIZE – 3000MM</a:t>
            </a:r>
          </a:p>
          <a:p>
            <a:pPr algn="ctr"/>
            <a:r>
              <a:rPr lang="en-US" sz="1300" b="1" dirty="0" smtClean="0"/>
              <a:t>MAX BENDING CAPACITY – </a:t>
            </a:r>
          </a:p>
          <a:p>
            <a:pPr algn="ctr"/>
            <a:r>
              <a:rPr lang="en-US" sz="1300" b="1" dirty="0" smtClean="0"/>
              <a:t>MS-5MM UPTO 3000MM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57" y="4725144"/>
            <a:ext cx="2719431" cy="152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095400" y="4424536"/>
            <a:ext cx="16764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 AXIS LASER CUTTING</a:t>
            </a:r>
            <a:endParaRPr lang="en-US" sz="1100" dirty="0"/>
          </a:p>
        </p:txBody>
      </p:sp>
      <p:sp>
        <p:nvSpPr>
          <p:cNvPr id="53" name="Flowchart: Merge 52"/>
          <p:cNvSpPr/>
          <p:nvPr/>
        </p:nvSpPr>
        <p:spPr>
          <a:xfrm>
            <a:off x="1789035" y="4720952"/>
            <a:ext cx="334693" cy="762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lowchart: Merge 53"/>
          <p:cNvSpPr/>
          <p:nvPr/>
        </p:nvSpPr>
        <p:spPr>
          <a:xfrm rot="16200000">
            <a:off x="3353152" y="5306496"/>
            <a:ext cx="334693" cy="230795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779912" y="4653136"/>
            <a:ext cx="4680520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MACHINE MAKE – TRUMPF 5 AXIS LASER CUTTING</a:t>
            </a:r>
          </a:p>
          <a:p>
            <a:pPr algn="ctr"/>
            <a:r>
              <a:rPr lang="en-US" b="1" dirty="0" smtClean="0"/>
              <a:t>LASER TYPE – FIBER LASER</a:t>
            </a:r>
          </a:p>
          <a:p>
            <a:pPr algn="ctr"/>
            <a:r>
              <a:rPr lang="en-US" b="1" dirty="0" smtClean="0"/>
              <a:t>BED SIZE  - 1500 X 3000 MM</a:t>
            </a:r>
          </a:p>
        </p:txBody>
      </p:sp>
    </p:spTree>
    <p:extLst>
      <p:ext uri="{BB962C8B-B14F-4D97-AF65-F5344CB8AC3E}">
        <p14:creationId xmlns:p14="http://schemas.microsoft.com/office/powerpoint/2010/main" val="4547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820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40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609600"/>
            <a:ext cx="31242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lgerian" pitchFamily="82" charset="0"/>
              </a:rPr>
              <a:t>QUALITY  FACILITIES</a:t>
            </a:r>
            <a:endParaRPr lang="en-US" b="1" dirty="0">
              <a:solidFill>
                <a:prstClr val="black"/>
              </a:solidFill>
              <a:latin typeface="Algerian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1219200"/>
            <a:ext cx="25146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INSPECTION ROOM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Flowchart: Merge 14"/>
          <p:cNvSpPr/>
          <p:nvPr/>
        </p:nvSpPr>
        <p:spPr>
          <a:xfrm flipH="1">
            <a:off x="4190999" y="1600200"/>
            <a:ext cx="685798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305800" y="1835150"/>
          <a:ext cx="233363" cy="24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1" name="Bitmap Image" r:id="rId3" imgW="1800476" imgH="1800476" progId="PBrush">
                  <p:embed/>
                </p:oleObj>
              </mc:Choice>
              <mc:Fallback>
                <p:oleObj name="Bitmap Image" r:id="rId3" imgW="1800476" imgH="1800476" progId="PBrush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835150"/>
                        <a:ext cx="233363" cy="245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8001000" y="6553200"/>
            <a:ext cx="990600" cy="228600"/>
            <a:chOff x="143" y="282"/>
            <a:chExt cx="185" cy="97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647700" y="4114800"/>
            <a:ext cx="8077200" cy="231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prstClr val="black"/>
                </a:solidFill>
              </a:rPr>
              <a:t>Expanding </a:t>
            </a:r>
            <a:r>
              <a:rPr lang="en-IN" dirty="0">
                <a:solidFill>
                  <a:prstClr val="black"/>
                </a:solidFill>
              </a:rPr>
              <a:t>our operations and services, we’ve added a new machinery to our arsenal. The </a:t>
            </a:r>
            <a:r>
              <a:rPr lang="en-IN" sz="1850" b="1" dirty="0" err="1">
                <a:solidFill>
                  <a:prstClr val="black"/>
                </a:solidFill>
              </a:rPr>
              <a:t>Romer</a:t>
            </a:r>
            <a:r>
              <a:rPr lang="en-IN" sz="1850" b="1" dirty="0">
                <a:solidFill>
                  <a:prstClr val="black"/>
                </a:solidFill>
              </a:rPr>
              <a:t> Absolute Arm </a:t>
            </a:r>
            <a:r>
              <a:rPr lang="en-IN" dirty="0">
                <a:solidFill>
                  <a:prstClr val="black"/>
                </a:solidFill>
              </a:rPr>
              <a:t>made by </a:t>
            </a:r>
            <a:r>
              <a:rPr lang="en-IN" sz="1850" b="1" dirty="0">
                <a:solidFill>
                  <a:prstClr val="black"/>
                </a:solidFill>
              </a:rPr>
              <a:t>Hexagon </a:t>
            </a:r>
            <a:r>
              <a:rPr lang="en-IN" sz="1850" b="1" dirty="0" smtClean="0">
                <a:solidFill>
                  <a:prstClr val="black"/>
                </a:solidFill>
              </a:rPr>
              <a:t>Metrology Inc. USA</a:t>
            </a:r>
            <a:r>
              <a:rPr lang="en-IN" dirty="0" smtClean="0">
                <a:solidFill>
                  <a:prstClr val="black"/>
                </a:solidFill>
              </a:rPr>
              <a:t>. </a:t>
            </a:r>
            <a:r>
              <a:rPr lang="en-IN" dirty="0">
                <a:solidFill>
                  <a:prstClr val="black"/>
                </a:solidFill>
              </a:rPr>
              <a:t>We pride ourselves on providing CMM services with our new machine in addition to various other services including 2D and 3D Fixture </a:t>
            </a:r>
            <a:r>
              <a:rPr lang="en-IN" dirty="0" smtClean="0">
                <a:solidFill>
                  <a:prstClr val="black"/>
                </a:solidFill>
              </a:rPr>
              <a:t>Inspection, Welding Fixture Adjustments, </a:t>
            </a:r>
            <a:r>
              <a:rPr lang="en-IN" dirty="0">
                <a:solidFill>
                  <a:prstClr val="black"/>
                </a:solidFill>
              </a:rPr>
              <a:t>Reverse Engineering with Documentation, 3D digitizing, 3D modelling, rapid prototyping. This system is an all-purpose metrology tool for a multitude of applications. Portable with high accuracy makes it very convenient to use as since we can install and start using it anywhere.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790956"/>
            <a:ext cx="1472184" cy="326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609598" y="4114800"/>
            <a:ext cx="8115302" cy="2286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2133600" y="1828800"/>
            <a:ext cx="1295400" cy="330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Features -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133600" y="2209800"/>
            <a:ext cx="43434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 Strong and Reputed Brand (Hexagon Metrology), far better than FARO.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1.2 </a:t>
            </a:r>
            <a:r>
              <a:rPr lang="en-US" sz="1600" b="1" dirty="0" err="1" smtClean="0"/>
              <a:t>metre</a:t>
            </a:r>
            <a:r>
              <a:rPr lang="en-US" sz="1600" b="1" dirty="0" smtClean="0"/>
              <a:t> Radius Coverage.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smtClean="0"/>
              <a:t>Strong Accuracy ranging from 10-12 microns.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smtClean="0"/>
              <a:t>Machines available for On-site Inspection in any region of the Country.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smtClean="0"/>
              <a:t>Services available on a Pan India Presence.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1371600"/>
            <a:ext cx="20955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1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1000" y="312738"/>
            <a:ext cx="8382000" cy="609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Flowchart: Merge 14"/>
          <p:cNvSpPr/>
          <p:nvPr/>
        </p:nvSpPr>
        <p:spPr>
          <a:xfrm>
            <a:off x="4419600" y="836712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62200" y="387896"/>
            <a:ext cx="4648200" cy="3048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500" dirty="0" smtClean="0">
                <a:latin typeface="Algerian" pitchFamily="82" charset="0"/>
              </a:rPr>
              <a:t>  Our customers</a:t>
            </a:r>
            <a:endParaRPr lang="en-US" sz="3500" dirty="0">
              <a:latin typeface="Algerian" pitchFamily="8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48000" y="760512"/>
            <a:ext cx="2971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9" t="4322" r="50000" b="64695"/>
          <a:stretch/>
        </p:blipFill>
        <p:spPr>
          <a:xfrm>
            <a:off x="827584" y="929979"/>
            <a:ext cx="1874758" cy="12748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5" t="36111" r="3704" b="31553"/>
          <a:stretch/>
        </p:blipFill>
        <p:spPr>
          <a:xfrm>
            <a:off x="2819400" y="946304"/>
            <a:ext cx="3733800" cy="1330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90" t="5698" b="32051"/>
          <a:stretch/>
        </p:blipFill>
        <p:spPr>
          <a:xfrm>
            <a:off x="689321" y="2204864"/>
            <a:ext cx="2127738" cy="25614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5049" r="3704" b="63826"/>
          <a:stretch/>
        </p:blipFill>
        <p:spPr>
          <a:xfrm>
            <a:off x="6588224" y="980728"/>
            <a:ext cx="1905000" cy="1280746"/>
          </a:xfrm>
          <a:prstGeom prst="rect">
            <a:avLst/>
          </a:prstGeom>
        </p:spPr>
      </p:pic>
      <p:sp>
        <p:nvSpPr>
          <p:cNvPr id="8" name="AutoShape 5" descr="Automotive Components | Lumax Autotech Technolog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7" descr="Automotive Components | Lumax Autotech Technolog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9" descr="Automotive Components | Lumax Autotech Technolog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4154"/>
          <a:stretch/>
        </p:blipFill>
        <p:spPr bwMode="auto">
          <a:xfrm>
            <a:off x="2811933" y="2276872"/>
            <a:ext cx="54324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t="36111" r="49141" b="36322"/>
          <a:stretch/>
        </p:blipFill>
        <p:spPr>
          <a:xfrm>
            <a:off x="838200" y="4941168"/>
            <a:ext cx="1864142" cy="1134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8" t="39384" r="14462" b="37411"/>
          <a:stretch/>
        </p:blipFill>
        <p:spPr>
          <a:xfrm>
            <a:off x="990600" y="5093870"/>
            <a:ext cx="1421160" cy="7834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9592" y="6075485"/>
            <a:ext cx="1565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CAPARO ENGG</a:t>
            </a:r>
            <a:endParaRPr lang="en-IN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00192" y="6093296"/>
            <a:ext cx="183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 smtClean="0"/>
          </a:p>
          <a:p>
            <a:pPr algn="ctr"/>
            <a:endParaRPr lang="en-IN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8" y="260648"/>
            <a:ext cx="8280919" cy="6480720"/>
          </a:xfrm>
          <a:custGeom>
            <a:avLst/>
            <a:gdLst/>
            <a:ahLst/>
            <a:cxnLst/>
            <a:rect l="l" t="t" r="r" b="b"/>
            <a:pathLst>
              <a:path w="8408035" h="6026150">
                <a:moveTo>
                  <a:pt x="8401812" y="6025896"/>
                </a:moveTo>
                <a:lnTo>
                  <a:pt x="6096" y="6025896"/>
                </a:lnTo>
                <a:lnTo>
                  <a:pt x="0" y="6019799"/>
                </a:lnTo>
                <a:lnTo>
                  <a:pt x="0" y="6096"/>
                </a:lnTo>
                <a:lnTo>
                  <a:pt x="6096" y="0"/>
                </a:lnTo>
                <a:lnTo>
                  <a:pt x="8401812" y="0"/>
                </a:lnTo>
                <a:lnTo>
                  <a:pt x="8407907" y="6096"/>
                </a:lnTo>
                <a:lnTo>
                  <a:pt x="8407907" y="12192"/>
                </a:ln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lnTo>
                  <a:pt x="25908" y="5999988"/>
                </a:lnTo>
                <a:lnTo>
                  <a:pt x="12192" y="5999988"/>
                </a:lnTo>
                <a:lnTo>
                  <a:pt x="25908" y="6013704"/>
                </a:lnTo>
                <a:lnTo>
                  <a:pt x="8407907" y="6013704"/>
                </a:lnTo>
                <a:lnTo>
                  <a:pt x="8407907" y="6019799"/>
                </a:lnTo>
                <a:lnTo>
                  <a:pt x="8401812" y="6025896"/>
                </a:lnTo>
                <a:close/>
              </a:path>
              <a:path w="8408035" h="6026150">
                <a:moveTo>
                  <a:pt x="25908" y="25908"/>
                </a:move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close/>
              </a:path>
              <a:path w="8408035" h="6026150">
                <a:moveTo>
                  <a:pt x="8382000" y="25908"/>
                </a:moveTo>
                <a:lnTo>
                  <a:pt x="25908" y="25908"/>
                </a:lnTo>
                <a:lnTo>
                  <a:pt x="25908" y="12192"/>
                </a:lnTo>
                <a:lnTo>
                  <a:pt x="8382000" y="12192"/>
                </a:lnTo>
                <a:lnTo>
                  <a:pt x="8382000" y="25908"/>
                </a:lnTo>
                <a:close/>
              </a:path>
              <a:path w="8408035" h="6026150">
                <a:moveTo>
                  <a:pt x="8382000" y="6013704"/>
                </a:moveTo>
                <a:lnTo>
                  <a:pt x="8382000" y="12192"/>
                </a:lnTo>
                <a:lnTo>
                  <a:pt x="8394192" y="25908"/>
                </a:lnTo>
                <a:lnTo>
                  <a:pt x="8407907" y="25908"/>
                </a:lnTo>
                <a:lnTo>
                  <a:pt x="8407907" y="5999988"/>
                </a:lnTo>
                <a:lnTo>
                  <a:pt x="8394192" y="5999988"/>
                </a:lnTo>
                <a:lnTo>
                  <a:pt x="8382000" y="6013704"/>
                </a:lnTo>
                <a:close/>
              </a:path>
              <a:path w="8408035" h="6026150">
                <a:moveTo>
                  <a:pt x="8407907" y="25908"/>
                </a:moveTo>
                <a:lnTo>
                  <a:pt x="8394192" y="25908"/>
                </a:lnTo>
                <a:lnTo>
                  <a:pt x="8382000" y="12192"/>
                </a:lnTo>
                <a:lnTo>
                  <a:pt x="8407907" y="12192"/>
                </a:lnTo>
                <a:lnTo>
                  <a:pt x="8407907" y="25908"/>
                </a:lnTo>
                <a:close/>
              </a:path>
              <a:path w="8408035" h="6026150">
                <a:moveTo>
                  <a:pt x="25908" y="6013704"/>
                </a:moveTo>
                <a:lnTo>
                  <a:pt x="12192" y="5999988"/>
                </a:lnTo>
                <a:lnTo>
                  <a:pt x="25908" y="5999988"/>
                </a:lnTo>
                <a:lnTo>
                  <a:pt x="25908" y="6013704"/>
                </a:lnTo>
                <a:close/>
              </a:path>
              <a:path w="8408035" h="6026150">
                <a:moveTo>
                  <a:pt x="8382000" y="6013704"/>
                </a:moveTo>
                <a:lnTo>
                  <a:pt x="25908" y="6013704"/>
                </a:lnTo>
                <a:lnTo>
                  <a:pt x="25908" y="5999988"/>
                </a:lnTo>
                <a:lnTo>
                  <a:pt x="8382000" y="5999988"/>
                </a:lnTo>
                <a:lnTo>
                  <a:pt x="8382000" y="6013704"/>
                </a:lnTo>
                <a:close/>
              </a:path>
              <a:path w="8408035" h="6026150">
                <a:moveTo>
                  <a:pt x="8407907" y="6013704"/>
                </a:moveTo>
                <a:lnTo>
                  <a:pt x="8382000" y="6013704"/>
                </a:lnTo>
                <a:lnTo>
                  <a:pt x="8394192" y="5999988"/>
                </a:lnTo>
                <a:lnTo>
                  <a:pt x="8407907" y="5999988"/>
                </a:lnTo>
                <a:lnTo>
                  <a:pt x="8407907" y="6013704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195" y="1393243"/>
            <a:ext cx="6494444" cy="1706623"/>
          </a:xfrm>
          <a:prstGeom prst="rect">
            <a:avLst/>
          </a:prstGeom>
        </p:spPr>
        <p:txBody>
          <a:bodyPr vert="horz" wrap="square" lIns="0" tIns="10860" rIns="0" bIns="0" rtlCol="0" anchor="ctr">
            <a:spAutoFit/>
          </a:bodyPr>
          <a:lstStyle/>
          <a:p>
            <a:pPr marR="4344" indent="-3801">
              <a:spcBef>
                <a:spcPts val="86"/>
              </a:spcBef>
            </a:pPr>
            <a:r>
              <a:rPr spc="-205" dirty="0"/>
              <a:t>EXCELLENT </a:t>
            </a:r>
            <a:r>
              <a:rPr spc="-201" dirty="0"/>
              <a:t> </a:t>
            </a:r>
            <a:r>
              <a:rPr spc="-145" dirty="0"/>
              <a:t>LASERTECH</a:t>
            </a:r>
            <a:r>
              <a:rPr spc="-73" dirty="0"/>
              <a:t> </a:t>
            </a:r>
            <a:r>
              <a:rPr spc="120" dirty="0"/>
              <a:t>&amp;</a:t>
            </a:r>
            <a:r>
              <a:rPr spc="13" dirty="0"/>
              <a:t> </a:t>
            </a:r>
            <a:r>
              <a:rPr spc="-235" dirty="0" smtClean="0"/>
              <a:t>PROTO</a:t>
            </a:r>
            <a:r>
              <a:rPr lang="en-US" spc="-235" dirty="0" smtClean="0"/>
              <a:t>.(GROUP COMPANY)</a:t>
            </a:r>
            <a:endParaRPr spc="-235" dirty="0"/>
          </a:p>
          <a:p>
            <a:pPr>
              <a:spcBef>
                <a:spcPts val="201"/>
              </a:spcBef>
            </a:pPr>
            <a:r>
              <a:rPr sz="2052" spc="-4" dirty="0">
                <a:solidFill>
                  <a:srgbClr val="000000"/>
                </a:solidFill>
                <a:latin typeface="Tahoma"/>
                <a:cs typeface="Tahoma"/>
              </a:rPr>
              <a:t>(ISO</a:t>
            </a:r>
            <a:r>
              <a:rPr sz="2052" spc="9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52" spc="-4" dirty="0">
                <a:solidFill>
                  <a:srgbClr val="000000"/>
                </a:solidFill>
                <a:latin typeface="Tahoma"/>
                <a:cs typeface="Tahoma"/>
              </a:rPr>
              <a:t>AGSI</a:t>
            </a:r>
            <a:r>
              <a:rPr sz="2052" spc="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52" spc="-4" dirty="0">
                <a:solidFill>
                  <a:srgbClr val="000000"/>
                </a:solidFill>
                <a:latin typeface="Tahoma"/>
                <a:cs typeface="Tahoma"/>
              </a:rPr>
              <a:t>Certified</a:t>
            </a:r>
            <a:r>
              <a:rPr sz="2052" spc="-38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52" spc="-4" dirty="0">
                <a:solidFill>
                  <a:srgbClr val="000000"/>
                </a:solidFill>
                <a:latin typeface="Tahoma"/>
                <a:cs typeface="Tahoma"/>
              </a:rPr>
              <a:t>company)</a:t>
            </a:r>
            <a:endParaRPr sz="2052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9795" y="6108453"/>
            <a:ext cx="5466852" cy="128146"/>
            <a:chOff x="1059180" y="6885431"/>
            <a:chExt cx="6393180" cy="149860"/>
          </a:xfrm>
        </p:grpSpPr>
        <p:sp>
          <p:nvSpPr>
            <p:cNvPr id="5" name="object 5"/>
            <p:cNvSpPr/>
            <p:nvPr/>
          </p:nvSpPr>
          <p:spPr>
            <a:xfrm>
              <a:off x="1077468" y="6903719"/>
              <a:ext cx="6356985" cy="113030"/>
            </a:xfrm>
            <a:custGeom>
              <a:avLst/>
              <a:gdLst/>
              <a:ahLst/>
              <a:cxnLst/>
              <a:rect l="l" t="t" r="r" b="b"/>
              <a:pathLst>
                <a:path w="6356984" h="113029">
                  <a:moveTo>
                    <a:pt x="6356603" y="112776"/>
                  </a:moveTo>
                  <a:lnTo>
                    <a:pt x="0" y="112776"/>
                  </a:lnTo>
                  <a:lnTo>
                    <a:pt x="0" y="0"/>
                  </a:lnTo>
                  <a:lnTo>
                    <a:pt x="6356603" y="0"/>
                  </a:lnTo>
                  <a:lnTo>
                    <a:pt x="6356603" y="11277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6" name="object 6"/>
            <p:cNvSpPr/>
            <p:nvPr/>
          </p:nvSpPr>
          <p:spPr>
            <a:xfrm>
              <a:off x="1059180" y="6885431"/>
              <a:ext cx="6393180" cy="149860"/>
            </a:xfrm>
            <a:custGeom>
              <a:avLst/>
              <a:gdLst/>
              <a:ahLst/>
              <a:cxnLst/>
              <a:rect l="l" t="t" r="r" b="b"/>
              <a:pathLst>
                <a:path w="6393180" h="149859">
                  <a:moveTo>
                    <a:pt x="6374892" y="149352"/>
                  </a:moveTo>
                  <a:lnTo>
                    <a:pt x="18288" y="149352"/>
                  </a:lnTo>
                  <a:lnTo>
                    <a:pt x="11572" y="147994"/>
                  </a:lnTo>
                  <a:lnTo>
                    <a:pt x="5715" y="144208"/>
                  </a:lnTo>
                  <a:lnTo>
                    <a:pt x="1571" y="138422"/>
                  </a:lnTo>
                  <a:lnTo>
                    <a:pt x="0" y="131064"/>
                  </a:lnTo>
                  <a:lnTo>
                    <a:pt x="0" y="18288"/>
                  </a:lnTo>
                  <a:lnTo>
                    <a:pt x="1571" y="11572"/>
                  </a:lnTo>
                  <a:lnTo>
                    <a:pt x="5715" y="5715"/>
                  </a:lnTo>
                  <a:lnTo>
                    <a:pt x="11572" y="1571"/>
                  </a:lnTo>
                  <a:lnTo>
                    <a:pt x="18288" y="0"/>
                  </a:lnTo>
                  <a:lnTo>
                    <a:pt x="6374892" y="0"/>
                  </a:lnTo>
                  <a:lnTo>
                    <a:pt x="6382250" y="1571"/>
                  </a:lnTo>
                  <a:lnTo>
                    <a:pt x="6388036" y="5715"/>
                  </a:lnTo>
                  <a:lnTo>
                    <a:pt x="6391823" y="11572"/>
                  </a:lnTo>
                  <a:lnTo>
                    <a:pt x="6393180" y="18288"/>
                  </a:lnTo>
                  <a:lnTo>
                    <a:pt x="38100" y="18288"/>
                  </a:lnTo>
                  <a:lnTo>
                    <a:pt x="18288" y="38100"/>
                  </a:lnTo>
                  <a:lnTo>
                    <a:pt x="38100" y="38100"/>
                  </a:lnTo>
                  <a:lnTo>
                    <a:pt x="38100" y="111252"/>
                  </a:lnTo>
                  <a:lnTo>
                    <a:pt x="18288" y="111252"/>
                  </a:lnTo>
                  <a:lnTo>
                    <a:pt x="38100" y="131064"/>
                  </a:lnTo>
                  <a:lnTo>
                    <a:pt x="6393180" y="131064"/>
                  </a:lnTo>
                  <a:lnTo>
                    <a:pt x="6391823" y="138422"/>
                  </a:lnTo>
                  <a:lnTo>
                    <a:pt x="6388036" y="144208"/>
                  </a:lnTo>
                  <a:lnTo>
                    <a:pt x="6382250" y="147994"/>
                  </a:lnTo>
                  <a:lnTo>
                    <a:pt x="6374892" y="149352"/>
                  </a:lnTo>
                  <a:close/>
                </a:path>
                <a:path w="6393180" h="149859">
                  <a:moveTo>
                    <a:pt x="38100" y="38100"/>
                  </a:moveTo>
                  <a:lnTo>
                    <a:pt x="18288" y="38100"/>
                  </a:lnTo>
                  <a:lnTo>
                    <a:pt x="38100" y="18288"/>
                  </a:lnTo>
                  <a:lnTo>
                    <a:pt x="38100" y="38100"/>
                  </a:lnTo>
                  <a:close/>
                </a:path>
                <a:path w="6393180" h="149859">
                  <a:moveTo>
                    <a:pt x="6355080" y="38100"/>
                  </a:moveTo>
                  <a:lnTo>
                    <a:pt x="38100" y="38100"/>
                  </a:lnTo>
                  <a:lnTo>
                    <a:pt x="38100" y="18288"/>
                  </a:lnTo>
                  <a:lnTo>
                    <a:pt x="6355080" y="18288"/>
                  </a:lnTo>
                  <a:lnTo>
                    <a:pt x="6355080" y="38100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6355080" y="18288"/>
                  </a:lnTo>
                  <a:lnTo>
                    <a:pt x="6374892" y="38100"/>
                  </a:lnTo>
                  <a:lnTo>
                    <a:pt x="6393180" y="38100"/>
                  </a:lnTo>
                  <a:lnTo>
                    <a:pt x="6393180" y="111252"/>
                  </a:lnTo>
                  <a:lnTo>
                    <a:pt x="6374892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38100"/>
                  </a:moveTo>
                  <a:lnTo>
                    <a:pt x="6374892" y="38100"/>
                  </a:lnTo>
                  <a:lnTo>
                    <a:pt x="6355080" y="18288"/>
                  </a:lnTo>
                  <a:lnTo>
                    <a:pt x="6393180" y="18288"/>
                  </a:lnTo>
                  <a:lnTo>
                    <a:pt x="6393180" y="38100"/>
                  </a:lnTo>
                  <a:close/>
                </a:path>
                <a:path w="6393180" h="149859">
                  <a:moveTo>
                    <a:pt x="38100" y="131064"/>
                  </a:moveTo>
                  <a:lnTo>
                    <a:pt x="18288" y="111252"/>
                  </a:lnTo>
                  <a:lnTo>
                    <a:pt x="38100" y="111252"/>
                  </a:lnTo>
                  <a:lnTo>
                    <a:pt x="38100" y="131064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38100" y="131064"/>
                  </a:lnTo>
                  <a:lnTo>
                    <a:pt x="38100" y="111252"/>
                  </a:lnTo>
                  <a:lnTo>
                    <a:pt x="6355080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131064"/>
                  </a:moveTo>
                  <a:lnTo>
                    <a:pt x="6355080" y="131064"/>
                  </a:lnTo>
                  <a:lnTo>
                    <a:pt x="6374892" y="111252"/>
                  </a:lnTo>
                  <a:lnTo>
                    <a:pt x="6393180" y="111252"/>
                  </a:lnTo>
                  <a:lnTo>
                    <a:pt x="6393180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315281" y="3277123"/>
            <a:ext cx="6450755" cy="1030459"/>
            <a:chOff x="1538149" y="3766282"/>
            <a:chExt cx="7543800" cy="120506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6523" y="3766282"/>
              <a:ext cx="6797039" cy="929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38149" y="4943406"/>
              <a:ext cx="7543800" cy="27940"/>
            </a:xfrm>
            <a:custGeom>
              <a:avLst/>
              <a:gdLst/>
              <a:ahLst/>
              <a:cxnLst/>
              <a:rect l="l" t="t" r="r" b="b"/>
              <a:pathLst>
                <a:path w="7543800" h="27939">
                  <a:moveTo>
                    <a:pt x="7543800" y="27432"/>
                  </a:moveTo>
                  <a:lnTo>
                    <a:pt x="0" y="25908"/>
                  </a:lnTo>
                  <a:lnTo>
                    <a:pt x="0" y="0"/>
                  </a:lnTo>
                  <a:lnTo>
                    <a:pt x="7543800" y="1524"/>
                  </a:lnTo>
                  <a:lnTo>
                    <a:pt x="7543800" y="274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70594" y="4479419"/>
            <a:ext cx="2365784" cy="576926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marR="4344" indent="27149">
              <a:spcBef>
                <a:spcPts val="90"/>
              </a:spcBef>
            </a:pPr>
            <a:r>
              <a:rPr sz="1710" b="1" spc="-51" dirty="0">
                <a:solidFill>
                  <a:srgbClr val="001F60"/>
                </a:solidFill>
                <a:latin typeface="Calibri"/>
                <a:cs typeface="Calibri"/>
              </a:rPr>
              <a:t>Mr.</a:t>
            </a:r>
            <a:r>
              <a:rPr sz="1710" b="1" spc="-17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dirty="0">
                <a:solidFill>
                  <a:srgbClr val="001F60"/>
                </a:solidFill>
                <a:latin typeface="Calibri"/>
                <a:cs typeface="Calibri"/>
              </a:rPr>
              <a:t>Deepak</a:t>
            </a:r>
            <a:r>
              <a:rPr sz="1710" b="1" spc="-4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spc="-21" dirty="0" err="1">
                <a:solidFill>
                  <a:srgbClr val="001F60"/>
                </a:solidFill>
                <a:latin typeface="Calibri"/>
                <a:cs typeface="Calibri"/>
              </a:rPr>
              <a:t>Verma</a:t>
            </a:r>
            <a:r>
              <a:rPr sz="1710" b="1" spc="363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endParaRPr lang="en-US" sz="1710" b="1" spc="363" dirty="0">
              <a:solidFill>
                <a:srgbClr val="001F60"/>
              </a:solidFill>
              <a:latin typeface="Calibri"/>
              <a:cs typeface="Calibri"/>
            </a:endParaRPr>
          </a:p>
          <a:p>
            <a:pPr marL="10860" marR="4344" indent="27149">
              <a:spcBef>
                <a:spcPts val="90"/>
              </a:spcBef>
            </a:pPr>
            <a:r>
              <a:rPr sz="1710" b="1" spc="4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spc="-51" dirty="0">
                <a:solidFill>
                  <a:srgbClr val="001F60"/>
                </a:solidFill>
                <a:latin typeface="Calibri"/>
                <a:cs typeface="Calibri"/>
              </a:rPr>
              <a:t>Mr.</a:t>
            </a:r>
            <a:r>
              <a:rPr sz="1710" b="1" spc="-34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spc="-4" dirty="0">
                <a:solidFill>
                  <a:srgbClr val="001F60"/>
                </a:solidFill>
                <a:latin typeface="Calibri"/>
                <a:cs typeface="Calibri"/>
              </a:rPr>
              <a:t>Moharsingh</a:t>
            </a:r>
            <a:r>
              <a:rPr sz="1710" b="1" spc="-43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spc="-17" dirty="0">
                <a:solidFill>
                  <a:srgbClr val="001F60"/>
                </a:solidFill>
                <a:latin typeface="Calibri"/>
                <a:cs typeface="Calibri"/>
              </a:rPr>
              <a:t>Verma</a:t>
            </a:r>
            <a:r>
              <a:rPr sz="1881" spc="-17" dirty="0">
                <a:solidFill>
                  <a:srgbClr val="001F60"/>
                </a:solidFill>
                <a:latin typeface="Calibri"/>
                <a:cs typeface="Calibri"/>
              </a:rPr>
              <a:t>,</a:t>
            </a:r>
            <a:endParaRPr sz="188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8223" y="4471547"/>
            <a:ext cx="2567813" cy="57932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indent="21177">
              <a:lnSpc>
                <a:spcPct val="108000"/>
              </a:lnSpc>
              <a:spcBef>
                <a:spcPts val="86"/>
              </a:spcBef>
            </a:pPr>
            <a:r>
              <a:rPr sz="1710" b="1" u="heavy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Calibri"/>
                <a:cs typeface="Calibri"/>
              </a:rPr>
              <a:t>Mobile </a:t>
            </a:r>
            <a:r>
              <a:rPr sz="1710" b="1" u="heavy" spc="-4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Calibri"/>
                <a:cs typeface="Calibri"/>
              </a:rPr>
              <a:t>No</a:t>
            </a:r>
            <a:r>
              <a:rPr sz="1710" b="1" spc="-4" dirty="0">
                <a:solidFill>
                  <a:srgbClr val="001F60"/>
                </a:solidFill>
                <a:latin typeface="Calibri"/>
                <a:cs typeface="Calibri"/>
              </a:rPr>
              <a:t>-+91</a:t>
            </a:r>
            <a:r>
              <a:rPr lang="en-US" sz="1710" b="1" spc="-4" dirty="0">
                <a:solidFill>
                  <a:srgbClr val="001F60"/>
                </a:solidFill>
                <a:latin typeface="Calibri"/>
                <a:cs typeface="Calibri"/>
              </a:rPr>
              <a:t>7798987987</a:t>
            </a:r>
            <a:r>
              <a:rPr sz="1710" b="1" spc="-4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spc="-4" dirty="0">
                <a:solidFill>
                  <a:srgbClr val="001F60"/>
                </a:solidFill>
                <a:latin typeface="Calibri"/>
                <a:cs typeface="Calibri"/>
              </a:rPr>
              <a:t>Mobile</a:t>
            </a:r>
            <a:r>
              <a:rPr sz="1710" b="1" spc="-30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dirty="0">
                <a:solidFill>
                  <a:srgbClr val="001F60"/>
                </a:solidFill>
                <a:latin typeface="Calibri"/>
                <a:cs typeface="Calibri"/>
              </a:rPr>
              <a:t>No</a:t>
            </a:r>
            <a:r>
              <a:rPr sz="1710" b="1" spc="-21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dirty="0">
                <a:solidFill>
                  <a:srgbClr val="001F60"/>
                </a:solidFill>
                <a:latin typeface="Calibri"/>
                <a:cs typeface="Calibri"/>
              </a:rPr>
              <a:t>-</a:t>
            </a:r>
            <a:r>
              <a:rPr sz="1710" b="1" spc="-17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710" b="1" dirty="0">
                <a:solidFill>
                  <a:srgbClr val="001F60"/>
                </a:solidFill>
                <a:latin typeface="Calibri"/>
                <a:cs typeface="Calibri"/>
              </a:rPr>
              <a:t>+919822972350</a:t>
            </a:r>
            <a:endParaRPr sz="171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66683" y="5215585"/>
            <a:ext cx="5375792" cy="1206643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1881" b="1" u="heavy" spc="-9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Calibri"/>
                <a:cs typeface="Calibri"/>
              </a:rPr>
              <a:t>Company</a:t>
            </a:r>
            <a:r>
              <a:rPr sz="1881" b="1" u="heavy" spc="-17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Calibri"/>
                <a:cs typeface="Calibri"/>
              </a:rPr>
              <a:t> </a:t>
            </a:r>
            <a:r>
              <a:rPr sz="1881" b="1" u="heavy" spc="-9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Calibri"/>
                <a:cs typeface="Calibri"/>
              </a:rPr>
              <a:t>Mail</a:t>
            </a:r>
            <a:r>
              <a:rPr sz="1881" b="1" u="heavy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Calibri"/>
                <a:cs typeface="Calibri"/>
              </a:rPr>
              <a:t> ID</a:t>
            </a:r>
            <a:r>
              <a:rPr sz="1881" b="1" spc="-9" dirty="0">
                <a:solidFill>
                  <a:srgbClr val="001F60"/>
                </a:solidFill>
                <a:latin typeface="Calibri"/>
                <a:cs typeface="Calibri"/>
              </a:rPr>
              <a:t> </a:t>
            </a:r>
            <a:r>
              <a:rPr sz="1881" spc="-4" dirty="0">
                <a:solidFill>
                  <a:srgbClr val="001F60"/>
                </a:solidFill>
                <a:latin typeface="Calibri"/>
                <a:cs typeface="Calibri"/>
              </a:rPr>
              <a:t>– </a:t>
            </a:r>
            <a:r>
              <a:rPr sz="1881" spc="-13" dirty="0">
                <a:solidFill>
                  <a:srgbClr val="001F60"/>
                </a:solidFill>
                <a:latin typeface="Calibri"/>
                <a:cs typeface="Calibri"/>
                <a:hlinkClick r:id="rId3"/>
              </a:rPr>
              <a:t>marketing@excellentproto.com</a:t>
            </a:r>
            <a:endParaRPr lang="en-US" sz="1881" spc="-13" dirty="0">
              <a:solidFill>
                <a:srgbClr val="001F60"/>
              </a:solidFill>
              <a:latin typeface="Calibri"/>
              <a:cs typeface="Calibri"/>
            </a:endParaRPr>
          </a:p>
          <a:p>
            <a:pPr marL="10860">
              <a:spcBef>
                <a:spcPts val="81"/>
              </a:spcBef>
            </a:pPr>
            <a:r>
              <a:rPr lang="en-US" sz="1881" spc="-13" dirty="0">
                <a:solidFill>
                  <a:srgbClr val="001F60"/>
                </a:solidFill>
                <a:latin typeface="Calibri"/>
                <a:cs typeface="Calibri"/>
              </a:rPr>
              <a:t>                                     </a:t>
            </a:r>
            <a:r>
              <a:rPr lang="en-US" sz="1881" u="sng" spc="-13" dirty="0">
                <a:solidFill>
                  <a:srgbClr val="001F60"/>
                </a:solidFill>
                <a:latin typeface="Calibri"/>
                <a:cs typeface="Calibri"/>
              </a:rPr>
              <a:t>excellentlasertech@gmail.com </a:t>
            </a:r>
          </a:p>
          <a:p>
            <a:pPr marL="10860">
              <a:spcBef>
                <a:spcPts val="81"/>
              </a:spcBef>
            </a:pPr>
            <a:r>
              <a:rPr lang="en-US" sz="1881" spc="-13" dirty="0">
                <a:solidFill>
                  <a:srgbClr val="001F60"/>
                </a:solidFill>
                <a:latin typeface="Calibri"/>
                <a:cs typeface="Calibri"/>
              </a:rPr>
              <a:t>     </a:t>
            </a:r>
          </a:p>
          <a:p>
            <a:pPr marL="10860">
              <a:spcBef>
                <a:spcPts val="81"/>
              </a:spcBef>
            </a:pPr>
            <a:r>
              <a:rPr lang="en-US" sz="1881" spc="-13" dirty="0">
                <a:solidFill>
                  <a:srgbClr val="001F60"/>
                </a:solidFill>
                <a:latin typeface="Calibri"/>
                <a:cs typeface="Calibri"/>
              </a:rPr>
              <a:t>                                     </a:t>
            </a:r>
            <a:endParaRPr sz="1881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4266" y="6010279"/>
            <a:ext cx="1976928" cy="32449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2138" y="501132"/>
            <a:ext cx="4196248" cy="68417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30282" y="3559319"/>
            <a:ext cx="5414659" cy="781910"/>
          </a:xfrm>
          <a:prstGeom prst="rect">
            <a:avLst/>
          </a:prstGeom>
        </p:spPr>
        <p:txBody>
          <a:bodyPr vert="horz" lIns="78191" tIns="39095" rIns="78191" bIns="39095" rtlCol="0" anchor="ctr">
            <a:normAutofit fontScale="97500"/>
          </a:bodyPr>
          <a:lstStyle/>
          <a:p>
            <a:pPr algn="ctr" defTabSz="781903">
              <a:spcBef>
                <a:spcPct val="0"/>
              </a:spcBef>
              <a:defRPr/>
            </a:pPr>
            <a:r>
              <a:rPr lang="en-US" sz="171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SECTOR No.07, Plot- 197, PCNTDA, BHOSARI, PUNE- 411026</a:t>
            </a:r>
            <a:endParaRPr lang="en-US" sz="1710" dirty="0">
              <a:solidFill>
                <a:srgbClr val="002060"/>
              </a:solidFill>
              <a:latin typeface="Algerian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01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91400" cy="114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500" b="1" dirty="0" smtClean="0">
                <a:latin typeface="+mn-lt"/>
              </a:rPr>
              <a:t>Quality Policy</a:t>
            </a:r>
            <a:endParaRPr lang="en-US" sz="35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315200" cy="40385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/>
              <a:t>AT  </a:t>
            </a:r>
            <a:r>
              <a:rPr lang="en-US" sz="2400" b="1" dirty="0" smtClean="0">
                <a:solidFill>
                  <a:srgbClr val="C00000"/>
                </a:solidFill>
              </a:rPr>
              <a:t>EXCELLENT GROUP OF COMPANIES, </a:t>
            </a:r>
            <a:r>
              <a:rPr lang="en-US" sz="2400" dirty="0" smtClean="0"/>
              <a:t>WE ARE</a:t>
            </a:r>
          </a:p>
          <a:p>
            <a:pPr algn="ctr">
              <a:buNone/>
            </a:pPr>
            <a:r>
              <a:rPr lang="en-US" sz="2400" dirty="0" smtClean="0"/>
              <a:t> COMMITTED  TO  ENHANCE  CUSTOMER SATISFACTION  THROUGH  MANUFACTURING  OF RIGHT  QUALITY  TOOLS, </a:t>
            </a:r>
          </a:p>
          <a:p>
            <a:pPr algn="ctr">
              <a:buNone/>
            </a:pPr>
            <a:r>
              <a:rPr lang="en-US" sz="2400" dirty="0" smtClean="0"/>
              <a:t>AT RIGHT  TIME AND AT COMPETITIVE  PRICE . </a:t>
            </a:r>
          </a:p>
          <a:p>
            <a:pPr algn="ctr">
              <a:buNone/>
            </a:pPr>
            <a:r>
              <a:rPr lang="en-US" sz="2400" dirty="0" smtClean="0"/>
              <a:t>WE PRACTICES  CONTINUAL  IMPROVEMENT  FOR EFFECTIVENESS  OF  QUALITY  MANAGEMENT SYSTEM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1524000"/>
            <a:ext cx="3352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0"/>
          <p:cNvGrpSpPr/>
          <p:nvPr/>
        </p:nvGrpSpPr>
        <p:grpSpPr>
          <a:xfrm>
            <a:off x="179512" y="1340768"/>
            <a:ext cx="8784976" cy="5400600"/>
            <a:chOff x="1371600" y="1034796"/>
            <a:chExt cx="8441690" cy="6144895"/>
          </a:xfrm>
        </p:grpSpPr>
        <p:pic>
          <p:nvPicPr>
            <p:cNvPr id="3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1307" y="1034796"/>
              <a:ext cx="350519" cy="164591"/>
            </a:xfrm>
            <a:prstGeom prst="rect">
              <a:avLst/>
            </a:prstGeom>
          </p:spPr>
        </p:pic>
        <p:sp>
          <p:nvSpPr>
            <p:cNvPr id="4" name="object 12"/>
            <p:cNvSpPr/>
            <p:nvPr/>
          </p:nvSpPr>
          <p:spPr>
            <a:xfrm>
              <a:off x="1385316" y="1187196"/>
              <a:ext cx="1583690" cy="1572895"/>
            </a:xfrm>
            <a:custGeom>
              <a:avLst/>
              <a:gdLst/>
              <a:ahLst/>
              <a:cxnLst/>
              <a:rect l="l" t="t" r="r" b="b"/>
              <a:pathLst>
                <a:path w="1583689" h="1572895">
                  <a:moveTo>
                    <a:pt x="1583435" y="1572768"/>
                  </a:moveTo>
                  <a:lnTo>
                    <a:pt x="0" y="1572768"/>
                  </a:lnTo>
                  <a:lnTo>
                    <a:pt x="0" y="0"/>
                  </a:lnTo>
                  <a:lnTo>
                    <a:pt x="1583435" y="0"/>
                  </a:lnTo>
                  <a:lnTo>
                    <a:pt x="1583435" y="1572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3"/>
            <p:cNvSpPr/>
            <p:nvPr/>
          </p:nvSpPr>
          <p:spPr>
            <a:xfrm>
              <a:off x="1371600" y="1175004"/>
              <a:ext cx="1610995" cy="1597660"/>
            </a:xfrm>
            <a:custGeom>
              <a:avLst/>
              <a:gdLst/>
              <a:ahLst/>
              <a:cxnLst/>
              <a:rect l="l" t="t" r="r" b="b"/>
              <a:pathLst>
                <a:path w="1610995" h="1597660">
                  <a:moveTo>
                    <a:pt x="1604772" y="1597151"/>
                  </a:moveTo>
                  <a:lnTo>
                    <a:pt x="6096" y="1597151"/>
                  </a:lnTo>
                  <a:lnTo>
                    <a:pt x="0" y="1591055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04772" y="0"/>
                  </a:lnTo>
                  <a:lnTo>
                    <a:pt x="1610868" y="6096"/>
                  </a:lnTo>
                  <a:lnTo>
                    <a:pt x="1610868" y="12192"/>
                  </a:lnTo>
                  <a:lnTo>
                    <a:pt x="25908" y="12192"/>
                  </a:lnTo>
                  <a:lnTo>
                    <a:pt x="13716" y="25908"/>
                  </a:lnTo>
                  <a:lnTo>
                    <a:pt x="25908" y="25908"/>
                  </a:lnTo>
                  <a:lnTo>
                    <a:pt x="25908" y="1571243"/>
                  </a:lnTo>
                  <a:lnTo>
                    <a:pt x="13716" y="1571243"/>
                  </a:lnTo>
                  <a:lnTo>
                    <a:pt x="25908" y="1584959"/>
                  </a:lnTo>
                  <a:lnTo>
                    <a:pt x="1610868" y="1584959"/>
                  </a:lnTo>
                  <a:lnTo>
                    <a:pt x="1610868" y="1591055"/>
                  </a:lnTo>
                  <a:lnTo>
                    <a:pt x="1604772" y="1597151"/>
                  </a:lnTo>
                  <a:close/>
                </a:path>
                <a:path w="1610995" h="1597660">
                  <a:moveTo>
                    <a:pt x="25908" y="25908"/>
                  </a:moveTo>
                  <a:lnTo>
                    <a:pt x="13716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610995" h="1597660">
                  <a:moveTo>
                    <a:pt x="1584959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584959" y="12192"/>
                  </a:lnTo>
                  <a:lnTo>
                    <a:pt x="1584959" y="25908"/>
                  </a:lnTo>
                  <a:close/>
                </a:path>
                <a:path w="1610995" h="1597660">
                  <a:moveTo>
                    <a:pt x="1584959" y="1584959"/>
                  </a:moveTo>
                  <a:lnTo>
                    <a:pt x="1584959" y="12192"/>
                  </a:lnTo>
                  <a:lnTo>
                    <a:pt x="1597151" y="25908"/>
                  </a:lnTo>
                  <a:lnTo>
                    <a:pt x="1610868" y="25908"/>
                  </a:lnTo>
                  <a:lnTo>
                    <a:pt x="1610868" y="1571243"/>
                  </a:lnTo>
                  <a:lnTo>
                    <a:pt x="1597151" y="1571243"/>
                  </a:lnTo>
                  <a:lnTo>
                    <a:pt x="1584959" y="1584959"/>
                  </a:lnTo>
                  <a:close/>
                </a:path>
                <a:path w="1610995" h="1597660">
                  <a:moveTo>
                    <a:pt x="1610868" y="25908"/>
                  </a:moveTo>
                  <a:lnTo>
                    <a:pt x="1597151" y="25908"/>
                  </a:lnTo>
                  <a:lnTo>
                    <a:pt x="1584959" y="12192"/>
                  </a:lnTo>
                  <a:lnTo>
                    <a:pt x="1610868" y="12192"/>
                  </a:lnTo>
                  <a:lnTo>
                    <a:pt x="1610868" y="25908"/>
                  </a:lnTo>
                  <a:close/>
                </a:path>
                <a:path w="1610995" h="1597660">
                  <a:moveTo>
                    <a:pt x="25908" y="1584959"/>
                  </a:moveTo>
                  <a:lnTo>
                    <a:pt x="13716" y="1571243"/>
                  </a:lnTo>
                  <a:lnTo>
                    <a:pt x="25908" y="1571243"/>
                  </a:lnTo>
                  <a:lnTo>
                    <a:pt x="25908" y="1584959"/>
                  </a:lnTo>
                  <a:close/>
                </a:path>
                <a:path w="1610995" h="1597660">
                  <a:moveTo>
                    <a:pt x="1584959" y="1584959"/>
                  </a:moveTo>
                  <a:lnTo>
                    <a:pt x="25908" y="1584959"/>
                  </a:lnTo>
                  <a:lnTo>
                    <a:pt x="25908" y="1571243"/>
                  </a:lnTo>
                  <a:lnTo>
                    <a:pt x="1584959" y="1571243"/>
                  </a:lnTo>
                  <a:lnTo>
                    <a:pt x="1584959" y="1584959"/>
                  </a:lnTo>
                  <a:close/>
                </a:path>
                <a:path w="1610995" h="1597660">
                  <a:moveTo>
                    <a:pt x="1610868" y="1584959"/>
                  </a:moveTo>
                  <a:lnTo>
                    <a:pt x="1584959" y="1584959"/>
                  </a:lnTo>
                  <a:lnTo>
                    <a:pt x="1597151" y="1571243"/>
                  </a:lnTo>
                  <a:lnTo>
                    <a:pt x="1610868" y="1571243"/>
                  </a:lnTo>
                  <a:lnTo>
                    <a:pt x="1610868" y="158495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6944" y="1243584"/>
              <a:ext cx="1444751" cy="1455419"/>
            </a:xfrm>
            <a:prstGeom prst="rect">
              <a:avLst/>
            </a:prstGeom>
          </p:spPr>
        </p:pic>
        <p:sp>
          <p:nvSpPr>
            <p:cNvPr id="7" name="object 15"/>
            <p:cNvSpPr/>
            <p:nvPr/>
          </p:nvSpPr>
          <p:spPr>
            <a:xfrm>
              <a:off x="3555492" y="1187196"/>
              <a:ext cx="1584960" cy="1572895"/>
            </a:xfrm>
            <a:custGeom>
              <a:avLst/>
              <a:gdLst/>
              <a:ahLst/>
              <a:cxnLst/>
              <a:rect l="l" t="t" r="r" b="b"/>
              <a:pathLst>
                <a:path w="1584960" h="1572895">
                  <a:moveTo>
                    <a:pt x="1584959" y="1572768"/>
                  </a:moveTo>
                  <a:lnTo>
                    <a:pt x="0" y="1572768"/>
                  </a:lnTo>
                  <a:lnTo>
                    <a:pt x="0" y="0"/>
                  </a:lnTo>
                  <a:lnTo>
                    <a:pt x="1584959" y="0"/>
                  </a:lnTo>
                  <a:lnTo>
                    <a:pt x="1584959" y="1572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6"/>
            <p:cNvSpPr/>
            <p:nvPr/>
          </p:nvSpPr>
          <p:spPr>
            <a:xfrm>
              <a:off x="3543300" y="1175004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60">
                  <a:moveTo>
                    <a:pt x="1603248" y="1597151"/>
                  </a:moveTo>
                  <a:lnTo>
                    <a:pt x="6096" y="1597151"/>
                  </a:lnTo>
                  <a:lnTo>
                    <a:pt x="0" y="1591055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1571243"/>
                  </a:lnTo>
                  <a:lnTo>
                    <a:pt x="12192" y="1571243"/>
                  </a:lnTo>
                  <a:lnTo>
                    <a:pt x="25908" y="1584959"/>
                  </a:lnTo>
                  <a:lnTo>
                    <a:pt x="1609344" y="1584959"/>
                  </a:lnTo>
                  <a:lnTo>
                    <a:pt x="1609344" y="1591055"/>
                  </a:lnTo>
                  <a:lnTo>
                    <a:pt x="1603248" y="1597151"/>
                  </a:lnTo>
                  <a:close/>
                </a:path>
                <a:path w="1609725" h="1597660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609725" h="1597660">
                  <a:moveTo>
                    <a:pt x="1583436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583436" y="12192"/>
                  </a:lnTo>
                  <a:lnTo>
                    <a:pt x="1583436" y="25908"/>
                  </a:lnTo>
                  <a:close/>
                </a:path>
                <a:path w="1609725" h="1597660">
                  <a:moveTo>
                    <a:pt x="1583436" y="1584959"/>
                  </a:moveTo>
                  <a:lnTo>
                    <a:pt x="1583436" y="12192"/>
                  </a:lnTo>
                  <a:lnTo>
                    <a:pt x="1597151" y="25908"/>
                  </a:lnTo>
                  <a:lnTo>
                    <a:pt x="1609344" y="25908"/>
                  </a:lnTo>
                  <a:lnTo>
                    <a:pt x="1609344" y="1571243"/>
                  </a:lnTo>
                  <a:lnTo>
                    <a:pt x="1597151" y="1571243"/>
                  </a:lnTo>
                  <a:lnTo>
                    <a:pt x="1583436" y="1584959"/>
                  </a:lnTo>
                  <a:close/>
                </a:path>
                <a:path w="1609725" h="1597660">
                  <a:moveTo>
                    <a:pt x="1609344" y="25908"/>
                  </a:moveTo>
                  <a:lnTo>
                    <a:pt x="1597151" y="25908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5908"/>
                  </a:lnTo>
                  <a:close/>
                </a:path>
                <a:path w="1609725" h="1597660">
                  <a:moveTo>
                    <a:pt x="25908" y="1584959"/>
                  </a:moveTo>
                  <a:lnTo>
                    <a:pt x="12192" y="1571243"/>
                  </a:lnTo>
                  <a:lnTo>
                    <a:pt x="25908" y="1571243"/>
                  </a:lnTo>
                  <a:lnTo>
                    <a:pt x="25908" y="1584959"/>
                  </a:lnTo>
                  <a:close/>
                </a:path>
                <a:path w="1609725" h="1597660">
                  <a:moveTo>
                    <a:pt x="1583436" y="1584959"/>
                  </a:moveTo>
                  <a:lnTo>
                    <a:pt x="25908" y="1584959"/>
                  </a:lnTo>
                  <a:lnTo>
                    <a:pt x="25908" y="1571243"/>
                  </a:lnTo>
                  <a:lnTo>
                    <a:pt x="1583436" y="1571243"/>
                  </a:lnTo>
                  <a:lnTo>
                    <a:pt x="1583436" y="1584959"/>
                  </a:lnTo>
                  <a:close/>
                </a:path>
                <a:path w="1609725" h="1597660">
                  <a:moveTo>
                    <a:pt x="1609344" y="1584959"/>
                  </a:moveTo>
                  <a:lnTo>
                    <a:pt x="1583436" y="1584959"/>
                  </a:lnTo>
                  <a:lnTo>
                    <a:pt x="1597151" y="1571243"/>
                  </a:lnTo>
                  <a:lnTo>
                    <a:pt x="1609344" y="1571243"/>
                  </a:lnTo>
                  <a:lnTo>
                    <a:pt x="1609344" y="158495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7"/>
            <p:cNvSpPr/>
            <p:nvPr/>
          </p:nvSpPr>
          <p:spPr>
            <a:xfrm>
              <a:off x="3555492" y="3060191"/>
              <a:ext cx="1584960" cy="1571625"/>
            </a:xfrm>
            <a:custGeom>
              <a:avLst/>
              <a:gdLst/>
              <a:ahLst/>
              <a:cxnLst/>
              <a:rect l="l" t="t" r="r" b="b"/>
              <a:pathLst>
                <a:path w="1584960" h="1571625">
                  <a:moveTo>
                    <a:pt x="1584959" y="1571243"/>
                  </a:moveTo>
                  <a:lnTo>
                    <a:pt x="0" y="1571243"/>
                  </a:lnTo>
                  <a:lnTo>
                    <a:pt x="0" y="0"/>
                  </a:lnTo>
                  <a:lnTo>
                    <a:pt x="1584959" y="0"/>
                  </a:lnTo>
                  <a:lnTo>
                    <a:pt x="1584959" y="1571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8"/>
            <p:cNvSpPr/>
            <p:nvPr/>
          </p:nvSpPr>
          <p:spPr>
            <a:xfrm>
              <a:off x="3543300" y="3048000"/>
              <a:ext cx="1609725" cy="1595755"/>
            </a:xfrm>
            <a:custGeom>
              <a:avLst/>
              <a:gdLst/>
              <a:ahLst/>
              <a:cxnLst/>
              <a:rect l="l" t="t" r="r" b="b"/>
              <a:pathLst>
                <a:path w="1609725" h="1595754">
                  <a:moveTo>
                    <a:pt x="1603248" y="1595628"/>
                  </a:moveTo>
                  <a:lnTo>
                    <a:pt x="6096" y="1595628"/>
                  </a:lnTo>
                  <a:lnTo>
                    <a:pt x="0" y="1591055"/>
                  </a:lnTo>
                  <a:lnTo>
                    <a:pt x="0" y="4572"/>
                  </a:lnTo>
                  <a:lnTo>
                    <a:pt x="6096" y="0"/>
                  </a:lnTo>
                  <a:lnTo>
                    <a:pt x="1603248" y="0"/>
                  </a:lnTo>
                  <a:lnTo>
                    <a:pt x="1609344" y="4572"/>
                  </a:lnTo>
                  <a:lnTo>
                    <a:pt x="1609344" y="12192"/>
                  </a:lnTo>
                  <a:lnTo>
                    <a:pt x="25908" y="12192"/>
                  </a:lnTo>
                  <a:lnTo>
                    <a:pt x="12192" y="24384"/>
                  </a:lnTo>
                  <a:lnTo>
                    <a:pt x="25908" y="24384"/>
                  </a:lnTo>
                  <a:lnTo>
                    <a:pt x="25908" y="1571243"/>
                  </a:lnTo>
                  <a:lnTo>
                    <a:pt x="12192" y="1571243"/>
                  </a:lnTo>
                  <a:lnTo>
                    <a:pt x="25908" y="1583436"/>
                  </a:lnTo>
                  <a:lnTo>
                    <a:pt x="1609344" y="1583436"/>
                  </a:lnTo>
                  <a:lnTo>
                    <a:pt x="1609344" y="1591055"/>
                  </a:lnTo>
                  <a:lnTo>
                    <a:pt x="1603248" y="1595628"/>
                  </a:lnTo>
                  <a:close/>
                </a:path>
                <a:path w="1609725" h="1595754">
                  <a:moveTo>
                    <a:pt x="25908" y="24384"/>
                  </a:moveTo>
                  <a:lnTo>
                    <a:pt x="12192" y="24384"/>
                  </a:lnTo>
                  <a:lnTo>
                    <a:pt x="25908" y="12192"/>
                  </a:lnTo>
                  <a:lnTo>
                    <a:pt x="25908" y="24384"/>
                  </a:lnTo>
                  <a:close/>
                </a:path>
                <a:path w="1609725" h="1595754">
                  <a:moveTo>
                    <a:pt x="1583436" y="24384"/>
                  </a:moveTo>
                  <a:lnTo>
                    <a:pt x="25908" y="24384"/>
                  </a:lnTo>
                  <a:lnTo>
                    <a:pt x="25908" y="12192"/>
                  </a:lnTo>
                  <a:lnTo>
                    <a:pt x="1583436" y="12192"/>
                  </a:lnTo>
                  <a:lnTo>
                    <a:pt x="1583436" y="24384"/>
                  </a:lnTo>
                  <a:close/>
                </a:path>
                <a:path w="1609725" h="1595754">
                  <a:moveTo>
                    <a:pt x="1583436" y="1583436"/>
                  </a:moveTo>
                  <a:lnTo>
                    <a:pt x="1583436" y="12192"/>
                  </a:lnTo>
                  <a:lnTo>
                    <a:pt x="1597151" y="24384"/>
                  </a:lnTo>
                  <a:lnTo>
                    <a:pt x="1609344" y="24384"/>
                  </a:lnTo>
                  <a:lnTo>
                    <a:pt x="1609344" y="1571243"/>
                  </a:lnTo>
                  <a:lnTo>
                    <a:pt x="1597151" y="1571243"/>
                  </a:lnTo>
                  <a:lnTo>
                    <a:pt x="1583436" y="1583436"/>
                  </a:lnTo>
                  <a:close/>
                </a:path>
                <a:path w="1609725" h="1595754">
                  <a:moveTo>
                    <a:pt x="1609344" y="24384"/>
                  </a:moveTo>
                  <a:lnTo>
                    <a:pt x="1597151" y="24384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4384"/>
                  </a:lnTo>
                  <a:close/>
                </a:path>
                <a:path w="1609725" h="1595754">
                  <a:moveTo>
                    <a:pt x="25908" y="1583436"/>
                  </a:moveTo>
                  <a:lnTo>
                    <a:pt x="12192" y="1571243"/>
                  </a:lnTo>
                  <a:lnTo>
                    <a:pt x="25908" y="1571243"/>
                  </a:lnTo>
                  <a:lnTo>
                    <a:pt x="25908" y="1583436"/>
                  </a:lnTo>
                  <a:close/>
                </a:path>
                <a:path w="1609725" h="1595754">
                  <a:moveTo>
                    <a:pt x="1583436" y="1583436"/>
                  </a:moveTo>
                  <a:lnTo>
                    <a:pt x="25908" y="1583436"/>
                  </a:lnTo>
                  <a:lnTo>
                    <a:pt x="25908" y="1571243"/>
                  </a:lnTo>
                  <a:lnTo>
                    <a:pt x="1583436" y="1571243"/>
                  </a:lnTo>
                  <a:lnTo>
                    <a:pt x="1583436" y="1583436"/>
                  </a:lnTo>
                  <a:close/>
                </a:path>
                <a:path w="1609725" h="1595754">
                  <a:moveTo>
                    <a:pt x="1609344" y="1583436"/>
                  </a:moveTo>
                  <a:lnTo>
                    <a:pt x="1583436" y="1583436"/>
                  </a:lnTo>
                  <a:lnTo>
                    <a:pt x="1597151" y="1571243"/>
                  </a:lnTo>
                  <a:lnTo>
                    <a:pt x="1609344" y="1571243"/>
                  </a:lnTo>
                  <a:lnTo>
                    <a:pt x="1609344" y="158343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/>
            <p:cNvSpPr/>
            <p:nvPr/>
          </p:nvSpPr>
          <p:spPr>
            <a:xfrm>
              <a:off x="5689092" y="1200912"/>
              <a:ext cx="1583690" cy="1571625"/>
            </a:xfrm>
            <a:custGeom>
              <a:avLst/>
              <a:gdLst/>
              <a:ahLst/>
              <a:cxnLst/>
              <a:rect l="l" t="t" r="r" b="b"/>
              <a:pathLst>
                <a:path w="1583690" h="1571625">
                  <a:moveTo>
                    <a:pt x="1583435" y="1571244"/>
                  </a:moveTo>
                  <a:lnTo>
                    <a:pt x="0" y="1571244"/>
                  </a:lnTo>
                  <a:lnTo>
                    <a:pt x="0" y="0"/>
                  </a:lnTo>
                  <a:lnTo>
                    <a:pt x="1583435" y="0"/>
                  </a:lnTo>
                  <a:lnTo>
                    <a:pt x="1583435" y="1571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5676900" y="1187196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60">
                  <a:moveTo>
                    <a:pt x="1603248" y="1597152"/>
                  </a:moveTo>
                  <a:lnTo>
                    <a:pt x="4572" y="1597152"/>
                  </a:lnTo>
                  <a:lnTo>
                    <a:pt x="0" y="1592579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3716"/>
                  </a:lnTo>
                  <a:lnTo>
                    <a:pt x="24384" y="13716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1572767"/>
                  </a:lnTo>
                  <a:lnTo>
                    <a:pt x="12192" y="1572767"/>
                  </a:lnTo>
                  <a:lnTo>
                    <a:pt x="24384" y="1584960"/>
                  </a:lnTo>
                  <a:lnTo>
                    <a:pt x="1609344" y="1584960"/>
                  </a:lnTo>
                  <a:lnTo>
                    <a:pt x="1609344" y="1592579"/>
                  </a:lnTo>
                  <a:lnTo>
                    <a:pt x="1603248" y="1597152"/>
                  </a:lnTo>
                  <a:close/>
                </a:path>
                <a:path w="1609725" h="1597660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3716"/>
                  </a:lnTo>
                  <a:lnTo>
                    <a:pt x="24384" y="25908"/>
                  </a:lnTo>
                  <a:close/>
                </a:path>
                <a:path w="1609725" h="1597660">
                  <a:moveTo>
                    <a:pt x="1583436" y="25908"/>
                  </a:moveTo>
                  <a:lnTo>
                    <a:pt x="24384" y="25908"/>
                  </a:lnTo>
                  <a:lnTo>
                    <a:pt x="24384" y="13716"/>
                  </a:lnTo>
                  <a:lnTo>
                    <a:pt x="1583436" y="13716"/>
                  </a:lnTo>
                  <a:lnTo>
                    <a:pt x="1583436" y="25908"/>
                  </a:lnTo>
                  <a:close/>
                </a:path>
                <a:path w="1609725" h="1597660">
                  <a:moveTo>
                    <a:pt x="1583436" y="1584960"/>
                  </a:moveTo>
                  <a:lnTo>
                    <a:pt x="1583436" y="13716"/>
                  </a:lnTo>
                  <a:lnTo>
                    <a:pt x="1595628" y="25908"/>
                  </a:lnTo>
                  <a:lnTo>
                    <a:pt x="1609344" y="25908"/>
                  </a:lnTo>
                  <a:lnTo>
                    <a:pt x="1609344" y="1572767"/>
                  </a:lnTo>
                  <a:lnTo>
                    <a:pt x="1595628" y="1572767"/>
                  </a:lnTo>
                  <a:lnTo>
                    <a:pt x="1583436" y="1584960"/>
                  </a:lnTo>
                  <a:close/>
                </a:path>
                <a:path w="1609725" h="1597660">
                  <a:moveTo>
                    <a:pt x="1609344" y="25908"/>
                  </a:moveTo>
                  <a:lnTo>
                    <a:pt x="1595628" y="25908"/>
                  </a:lnTo>
                  <a:lnTo>
                    <a:pt x="1583436" y="13716"/>
                  </a:lnTo>
                  <a:lnTo>
                    <a:pt x="1609344" y="13716"/>
                  </a:lnTo>
                  <a:lnTo>
                    <a:pt x="1609344" y="25908"/>
                  </a:lnTo>
                  <a:close/>
                </a:path>
                <a:path w="1609725" h="1597660">
                  <a:moveTo>
                    <a:pt x="24384" y="1584960"/>
                  </a:moveTo>
                  <a:lnTo>
                    <a:pt x="12192" y="1572767"/>
                  </a:lnTo>
                  <a:lnTo>
                    <a:pt x="24384" y="1572767"/>
                  </a:lnTo>
                  <a:lnTo>
                    <a:pt x="24384" y="1584960"/>
                  </a:lnTo>
                  <a:close/>
                </a:path>
                <a:path w="1609725" h="1597660">
                  <a:moveTo>
                    <a:pt x="1583436" y="1584960"/>
                  </a:moveTo>
                  <a:lnTo>
                    <a:pt x="24384" y="1584960"/>
                  </a:lnTo>
                  <a:lnTo>
                    <a:pt x="24384" y="1572767"/>
                  </a:lnTo>
                  <a:lnTo>
                    <a:pt x="1583436" y="1572767"/>
                  </a:lnTo>
                  <a:lnTo>
                    <a:pt x="1583436" y="1584960"/>
                  </a:lnTo>
                  <a:close/>
                </a:path>
                <a:path w="1609725" h="1597660">
                  <a:moveTo>
                    <a:pt x="1609344" y="1584960"/>
                  </a:moveTo>
                  <a:lnTo>
                    <a:pt x="1583436" y="1584960"/>
                  </a:lnTo>
                  <a:lnTo>
                    <a:pt x="1595628" y="1572767"/>
                  </a:lnTo>
                  <a:lnTo>
                    <a:pt x="1609344" y="1572767"/>
                  </a:lnTo>
                  <a:lnTo>
                    <a:pt x="1609344" y="158496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5689092" y="3060191"/>
              <a:ext cx="1583690" cy="1571625"/>
            </a:xfrm>
            <a:custGeom>
              <a:avLst/>
              <a:gdLst/>
              <a:ahLst/>
              <a:cxnLst/>
              <a:rect l="l" t="t" r="r" b="b"/>
              <a:pathLst>
                <a:path w="1583690" h="1571625">
                  <a:moveTo>
                    <a:pt x="1583435" y="1571243"/>
                  </a:moveTo>
                  <a:lnTo>
                    <a:pt x="0" y="1571243"/>
                  </a:lnTo>
                  <a:lnTo>
                    <a:pt x="0" y="0"/>
                  </a:lnTo>
                  <a:lnTo>
                    <a:pt x="1583435" y="0"/>
                  </a:lnTo>
                  <a:lnTo>
                    <a:pt x="1583435" y="1571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5676900" y="3048000"/>
              <a:ext cx="1609725" cy="1595755"/>
            </a:xfrm>
            <a:custGeom>
              <a:avLst/>
              <a:gdLst/>
              <a:ahLst/>
              <a:cxnLst/>
              <a:rect l="l" t="t" r="r" b="b"/>
              <a:pathLst>
                <a:path w="1609725" h="1595754">
                  <a:moveTo>
                    <a:pt x="1603248" y="1595628"/>
                  </a:moveTo>
                  <a:lnTo>
                    <a:pt x="4572" y="1595628"/>
                  </a:lnTo>
                  <a:lnTo>
                    <a:pt x="0" y="1591055"/>
                  </a:lnTo>
                  <a:lnTo>
                    <a:pt x="0" y="4572"/>
                  </a:lnTo>
                  <a:lnTo>
                    <a:pt x="4572" y="0"/>
                  </a:lnTo>
                  <a:lnTo>
                    <a:pt x="1603248" y="0"/>
                  </a:lnTo>
                  <a:lnTo>
                    <a:pt x="1609344" y="4572"/>
                  </a:lnTo>
                  <a:lnTo>
                    <a:pt x="1609344" y="12192"/>
                  </a:ln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lnTo>
                    <a:pt x="24384" y="1571243"/>
                  </a:lnTo>
                  <a:lnTo>
                    <a:pt x="12192" y="1571243"/>
                  </a:lnTo>
                  <a:lnTo>
                    <a:pt x="24384" y="1583436"/>
                  </a:lnTo>
                  <a:lnTo>
                    <a:pt x="1609344" y="1583436"/>
                  </a:lnTo>
                  <a:lnTo>
                    <a:pt x="1609344" y="1591055"/>
                  </a:lnTo>
                  <a:lnTo>
                    <a:pt x="1603248" y="1595628"/>
                  </a:lnTo>
                  <a:close/>
                </a:path>
                <a:path w="1609725" h="1595754">
                  <a:moveTo>
                    <a:pt x="24384" y="24384"/>
                  </a:move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close/>
                </a:path>
                <a:path w="1609725" h="1595754">
                  <a:moveTo>
                    <a:pt x="1583436" y="24384"/>
                  </a:moveTo>
                  <a:lnTo>
                    <a:pt x="24384" y="24384"/>
                  </a:lnTo>
                  <a:lnTo>
                    <a:pt x="24384" y="12192"/>
                  </a:lnTo>
                  <a:lnTo>
                    <a:pt x="1583436" y="12192"/>
                  </a:lnTo>
                  <a:lnTo>
                    <a:pt x="1583436" y="24384"/>
                  </a:lnTo>
                  <a:close/>
                </a:path>
                <a:path w="1609725" h="1595754">
                  <a:moveTo>
                    <a:pt x="1583436" y="1583436"/>
                  </a:moveTo>
                  <a:lnTo>
                    <a:pt x="1583436" y="12192"/>
                  </a:lnTo>
                  <a:lnTo>
                    <a:pt x="1595628" y="24384"/>
                  </a:lnTo>
                  <a:lnTo>
                    <a:pt x="1609344" y="24384"/>
                  </a:lnTo>
                  <a:lnTo>
                    <a:pt x="1609344" y="1571243"/>
                  </a:lnTo>
                  <a:lnTo>
                    <a:pt x="1595628" y="1571243"/>
                  </a:lnTo>
                  <a:lnTo>
                    <a:pt x="1583436" y="1583436"/>
                  </a:lnTo>
                  <a:close/>
                </a:path>
                <a:path w="1609725" h="1595754">
                  <a:moveTo>
                    <a:pt x="1609344" y="24384"/>
                  </a:moveTo>
                  <a:lnTo>
                    <a:pt x="1595628" y="24384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4384"/>
                  </a:lnTo>
                  <a:close/>
                </a:path>
                <a:path w="1609725" h="1595754">
                  <a:moveTo>
                    <a:pt x="24384" y="1583436"/>
                  </a:moveTo>
                  <a:lnTo>
                    <a:pt x="12192" y="1571243"/>
                  </a:lnTo>
                  <a:lnTo>
                    <a:pt x="24384" y="1571243"/>
                  </a:lnTo>
                  <a:lnTo>
                    <a:pt x="24384" y="1583436"/>
                  </a:lnTo>
                  <a:close/>
                </a:path>
                <a:path w="1609725" h="1595754">
                  <a:moveTo>
                    <a:pt x="1583436" y="1583436"/>
                  </a:moveTo>
                  <a:lnTo>
                    <a:pt x="24384" y="1583436"/>
                  </a:lnTo>
                  <a:lnTo>
                    <a:pt x="24384" y="1571243"/>
                  </a:lnTo>
                  <a:lnTo>
                    <a:pt x="1583436" y="1571243"/>
                  </a:lnTo>
                  <a:lnTo>
                    <a:pt x="1583436" y="1583436"/>
                  </a:lnTo>
                  <a:close/>
                </a:path>
                <a:path w="1609725" h="1595754">
                  <a:moveTo>
                    <a:pt x="1609344" y="1583436"/>
                  </a:moveTo>
                  <a:lnTo>
                    <a:pt x="1583436" y="1583436"/>
                  </a:lnTo>
                  <a:lnTo>
                    <a:pt x="1595628" y="1571243"/>
                  </a:lnTo>
                  <a:lnTo>
                    <a:pt x="1609344" y="1571243"/>
                  </a:lnTo>
                  <a:lnTo>
                    <a:pt x="1609344" y="158343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7773923" y="3060191"/>
              <a:ext cx="1583690" cy="1571625"/>
            </a:xfrm>
            <a:custGeom>
              <a:avLst/>
              <a:gdLst/>
              <a:ahLst/>
              <a:cxnLst/>
              <a:rect l="l" t="t" r="r" b="b"/>
              <a:pathLst>
                <a:path w="1583690" h="1571625">
                  <a:moveTo>
                    <a:pt x="1583436" y="1571243"/>
                  </a:moveTo>
                  <a:lnTo>
                    <a:pt x="0" y="1571243"/>
                  </a:lnTo>
                  <a:lnTo>
                    <a:pt x="0" y="0"/>
                  </a:lnTo>
                  <a:lnTo>
                    <a:pt x="1583436" y="0"/>
                  </a:lnTo>
                  <a:lnTo>
                    <a:pt x="1583436" y="1571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/>
            <p:cNvSpPr/>
            <p:nvPr/>
          </p:nvSpPr>
          <p:spPr>
            <a:xfrm>
              <a:off x="7761732" y="3048000"/>
              <a:ext cx="1609725" cy="1595755"/>
            </a:xfrm>
            <a:custGeom>
              <a:avLst/>
              <a:gdLst/>
              <a:ahLst/>
              <a:cxnLst/>
              <a:rect l="l" t="t" r="r" b="b"/>
              <a:pathLst>
                <a:path w="1609725" h="1595754">
                  <a:moveTo>
                    <a:pt x="1603248" y="1595628"/>
                  </a:moveTo>
                  <a:lnTo>
                    <a:pt x="4572" y="1595628"/>
                  </a:lnTo>
                  <a:lnTo>
                    <a:pt x="0" y="1591055"/>
                  </a:lnTo>
                  <a:lnTo>
                    <a:pt x="0" y="4572"/>
                  </a:lnTo>
                  <a:lnTo>
                    <a:pt x="4572" y="0"/>
                  </a:lnTo>
                  <a:lnTo>
                    <a:pt x="1603248" y="0"/>
                  </a:lnTo>
                  <a:lnTo>
                    <a:pt x="1609344" y="4572"/>
                  </a:lnTo>
                  <a:lnTo>
                    <a:pt x="1609344" y="12192"/>
                  </a:ln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lnTo>
                    <a:pt x="24384" y="1571243"/>
                  </a:lnTo>
                  <a:lnTo>
                    <a:pt x="12192" y="1571243"/>
                  </a:lnTo>
                  <a:lnTo>
                    <a:pt x="24384" y="1583436"/>
                  </a:lnTo>
                  <a:lnTo>
                    <a:pt x="1609344" y="1583436"/>
                  </a:lnTo>
                  <a:lnTo>
                    <a:pt x="1609344" y="1591055"/>
                  </a:lnTo>
                  <a:lnTo>
                    <a:pt x="1603248" y="1595628"/>
                  </a:lnTo>
                  <a:close/>
                </a:path>
                <a:path w="1609725" h="1595754">
                  <a:moveTo>
                    <a:pt x="24384" y="24384"/>
                  </a:move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close/>
                </a:path>
                <a:path w="1609725" h="1595754">
                  <a:moveTo>
                    <a:pt x="1583436" y="24384"/>
                  </a:moveTo>
                  <a:lnTo>
                    <a:pt x="24384" y="24384"/>
                  </a:lnTo>
                  <a:lnTo>
                    <a:pt x="24384" y="12192"/>
                  </a:lnTo>
                  <a:lnTo>
                    <a:pt x="1583436" y="12192"/>
                  </a:lnTo>
                  <a:lnTo>
                    <a:pt x="1583436" y="24384"/>
                  </a:lnTo>
                  <a:close/>
                </a:path>
                <a:path w="1609725" h="1595754">
                  <a:moveTo>
                    <a:pt x="1583436" y="1583436"/>
                  </a:moveTo>
                  <a:lnTo>
                    <a:pt x="1583436" y="12192"/>
                  </a:lnTo>
                  <a:lnTo>
                    <a:pt x="1595628" y="24384"/>
                  </a:lnTo>
                  <a:lnTo>
                    <a:pt x="1609344" y="24384"/>
                  </a:lnTo>
                  <a:lnTo>
                    <a:pt x="1609344" y="1571243"/>
                  </a:lnTo>
                  <a:lnTo>
                    <a:pt x="1595628" y="1571243"/>
                  </a:lnTo>
                  <a:lnTo>
                    <a:pt x="1583436" y="1583436"/>
                  </a:lnTo>
                  <a:close/>
                </a:path>
                <a:path w="1609725" h="1595754">
                  <a:moveTo>
                    <a:pt x="1609344" y="24384"/>
                  </a:moveTo>
                  <a:lnTo>
                    <a:pt x="1595628" y="24384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4384"/>
                  </a:lnTo>
                  <a:close/>
                </a:path>
                <a:path w="1609725" h="1595754">
                  <a:moveTo>
                    <a:pt x="24384" y="1583436"/>
                  </a:moveTo>
                  <a:lnTo>
                    <a:pt x="12192" y="1571243"/>
                  </a:lnTo>
                  <a:lnTo>
                    <a:pt x="24384" y="1571243"/>
                  </a:lnTo>
                  <a:lnTo>
                    <a:pt x="24384" y="1583436"/>
                  </a:lnTo>
                  <a:close/>
                </a:path>
                <a:path w="1609725" h="1595754">
                  <a:moveTo>
                    <a:pt x="1583436" y="1583436"/>
                  </a:moveTo>
                  <a:lnTo>
                    <a:pt x="24384" y="1583436"/>
                  </a:lnTo>
                  <a:lnTo>
                    <a:pt x="24384" y="1571243"/>
                  </a:lnTo>
                  <a:lnTo>
                    <a:pt x="1583436" y="1571243"/>
                  </a:lnTo>
                  <a:lnTo>
                    <a:pt x="1583436" y="1583436"/>
                  </a:lnTo>
                  <a:close/>
                </a:path>
                <a:path w="1609725" h="1595754">
                  <a:moveTo>
                    <a:pt x="1609344" y="1583436"/>
                  </a:moveTo>
                  <a:lnTo>
                    <a:pt x="1583436" y="1583436"/>
                  </a:lnTo>
                  <a:lnTo>
                    <a:pt x="1595628" y="1571243"/>
                  </a:lnTo>
                  <a:lnTo>
                    <a:pt x="1609344" y="1571243"/>
                  </a:lnTo>
                  <a:lnTo>
                    <a:pt x="1609344" y="158343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/>
            <p:cNvSpPr/>
            <p:nvPr/>
          </p:nvSpPr>
          <p:spPr>
            <a:xfrm>
              <a:off x="7773923" y="1187196"/>
              <a:ext cx="1583690" cy="1572895"/>
            </a:xfrm>
            <a:custGeom>
              <a:avLst/>
              <a:gdLst/>
              <a:ahLst/>
              <a:cxnLst/>
              <a:rect l="l" t="t" r="r" b="b"/>
              <a:pathLst>
                <a:path w="1583690" h="1572895">
                  <a:moveTo>
                    <a:pt x="1583436" y="1572768"/>
                  </a:moveTo>
                  <a:lnTo>
                    <a:pt x="0" y="1572768"/>
                  </a:lnTo>
                  <a:lnTo>
                    <a:pt x="0" y="0"/>
                  </a:lnTo>
                  <a:lnTo>
                    <a:pt x="1583436" y="0"/>
                  </a:lnTo>
                  <a:lnTo>
                    <a:pt x="1583436" y="1572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/>
            <p:cNvSpPr/>
            <p:nvPr/>
          </p:nvSpPr>
          <p:spPr>
            <a:xfrm>
              <a:off x="7761732" y="1175004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60">
                  <a:moveTo>
                    <a:pt x="1603248" y="1597151"/>
                  </a:moveTo>
                  <a:lnTo>
                    <a:pt x="4572" y="1597151"/>
                  </a:lnTo>
                  <a:lnTo>
                    <a:pt x="0" y="1591055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1571243"/>
                  </a:lnTo>
                  <a:lnTo>
                    <a:pt x="12192" y="1571243"/>
                  </a:lnTo>
                  <a:lnTo>
                    <a:pt x="24384" y="1584959"/>
                  </a:lnTo>
                  <a:lnTo>
                    <a:pt x="1609344" y="1584959"/>
                  </a:lnTo>
                  <a:lnTo>
                    <a:pt x="1609344" y="1591055"/>
                  </a:lnTo>
                  <a:lnTo>
                    <a:pt x="1603248" y="1597151"/>
                  </a:lnTo>
                  <a:close/>
                </a:path>
                <a:path w="1609725" h="1597660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1609725" h="1597660">
                  <a:moveTo>
                    <a:pt x="1583436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1583436" y="12192"/>
                  </a:lnTo>
                  <a:lnTo>
                    <a:pt x="1583436" y="25908"/>
                  </a:lnTo>
                  <a:close/>
                </a:path>
                <a:path w="1609725" h="1597660">
                  <a:moveTo>
                    <a:pt x="1583436" y="1584959"/>
                  </a:moveTo>
                  <a:lnTo>
                    <a:pt x="1583436" y="12192"/>
                  </a:lnTo>
                  <a:lnTo>
                    <a:pt x="1595628" y="25908"/>
                  </a:lnTo>
                  <a:lnTo>
                    <a:pt x="1609344" y="25908"/>
                  </a:lnTo>
                  <a:lnTo>
                    <a:pt x="1609344" y="1571243"/>
                  </a:lnTo>
                  <a:lnTo>
                    <a:pt x="1595628" y="1571243"/>
                  </a:lnTo>
                  <a:lnTo>
                    <a:pt x="1583436" y="1584959"/>
                  </a:lnTo>
                  <a:close/>
                </a:path>
                <a:path w="1609725" h="1597660">
                  <a:moveTo>
                    <a:pt x="1609344" y="25908"/>
                  </a:moveTo>
                  <a:lnTo>
                    <a:pt x="1595628" y="25908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5908"/>
                  </a:lnTo>
                  <a:close/>
                </a:path>
                <a:path w="1609725" h="1597660">
                  <a:moveTo>
                    <a:pt x="24384" y="1584959"/>
                  </a:moveTo>
                  <a:lnTo>
                    <a:pt x="12192" y="1571243"/>
                  </a:lnTo>
                  <a:lnTo>
                    <a:pt x="24384" y="1571243"/>
                  </a:lnTo>
                  <a:lnTo>
                    <a:pt x="24384" y="1584959"/>
                  </a:lnTo>
                  <a:close/>
                </a:path>
                <a:path w="1609725" h="1597660">
                  <a:moveTo>
                    <a:pt x="1583436" y="1584959"/>
                  </a:moveTo>
                  <a:lnTo>
                    <a:pt x="24384" y="1584959"/>
                  </a:lnTo>
                  <a:lnTo>
                    <a:pt x="24384" y="1571243"/>
                  </a:lnTo>
                  <a:lnTo>
                    <a:pt x="1583436" y="1571243"/>
                  </a:lnTo>
                  <a:lnTo>
                    <a:pt x="1583436" y="1584959"/>
                  </a:lnTo>
                  <a:close/>
                </a:path>
                <a:path w="1609725" h="1597660">
                  <a:moveTo>
                    <a:pt x="1609344" y="1584959"/>
                  </a:moveTo>
                  <a:lnTo>
                    <a:pt x="1583436" y="1584959"/>
                  </a:lnTo>
                  <a:lnTo>
                    <a:pt x="1595628" y="1571243"/>
                  </a:lnTo>
                  <a:lnTo>
                    <a:pt x="1609344" y="1571243"/>
                  </a:lnTo>
                  <a:lnTo>
                    <a:pt x="1609344" y="1584959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7"/>
            <p:cNvSpPr/>
            <p:nvPr/>
          </p:nvSpPr>
          <p:spPr>
            <a:xfrm>
              <a:off x="1388363" y="3055619"/>
              <a:ext cx="1584960" cy="1571625"/>
            </a:xfrm>
            <a:custGeom>
              <a:avLst/>
              <a:gdLst/>
              <a:ahLst/>
              <a:cxnLst/>
              <a:rect l="l" t="t" r="r" b="b"/>
              <a:pathLst>
                <a:path w="1584960" h="1571625">
                  <a:moveTo>
                    <a:pt x="1584960" y="1571244"/>
                  </a:moveTo>
                  <a:lnTo>
                    <a:pt x="0" y="1571244"/>
                  </a:lnTo>
                  <a:lnTo>
                    <a:pt x="0" y="0"/>
                  </a:lnTo>
                  <a:lnTo>
                    <a:pt x="1584960" y="0"/>
                  </a:lnTo>
                  <a:lnTo>
                    <a:pt x="1584960" y="1571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8"/>
            <p:cNvSpPr/>
            <p:nvPr/>
          </p:nvSpPr>
          <p:spPr>
            <a:xfrm>
              <a:off x="1376171" y="3043427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60">
                  <a:moveTo>
                    <a:pt x="1603248" y="1597151"/>
                  </a:moveTo>
                  <a:lnTo>
                    <a:pt x="6096" y="1597151"/>
                  </a:lnTo>
                  <a:lnTo>
                    <a:pt x="0" y="1591055"/>
                  </a:lnTo>
                  <a:lnTo>
                    <a:pt x="0" y="4572"/>
                  </a:lnTo>
                  <a:lnTo>
                    <a:pt x="6096" y="0"/>
                  </a:lnTo>
                  <a:lnTo>
                    <a:pt x="1603248" y="0"/>
                  </a:lnTo>
                  <a:lnTo>
                    <a:pt x="1609344" y="4572"/>
                  </a:lnTo>
                  <a:lnTo>
                    <a:pt x="1609344" y="12192"/>
                  </a:ln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lnTo>
                    <a:pt x="24384" y="1571243"/>
                  </a:lnTo>
                  <a:lnTo>
                    <a:pt x="12192" y="1571243"/>
                  </a:lnTo>
                  <a:lnTo>
                    <a:pt x="24384" y="1583436"/>
                  </a:lnTo>
                  <a:lnTo>
                    <a:pt x="1609344" y="1583436"/>
                  </a:lnTo>
                  <a:lnTo>
                    <a:pt x="1609344" y="1591055"/>
                  </a:lnTo>
                  <a:lnTo>
                    <a:pt x="1603248" y="1597151"/>
                  </a:lnTo>
                  <a:close/>
                </a:path>
                <a:path w="1609725" h="1597660">
                  <a:moveTo>
                    <a:pt x="24384" y="24384"/>
                  </a:move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close/>
                </a:path>
                <a:path w="1609725" h="1597660">
                  <a:moveTo>
                    <a:pt x="1583436" y="24384"/>
                  </a:moveTo>
                  <a:lnTo>
                    <a:pt x="24384" y="24384"/>
                  </a:lnTo>
                  <a:lnTo>
                    <a:pt x="24384" y="12192"/>
                  </a:lnTo>
                  <a:lnTo>
                    <a:pt x="1583436" y="12192"/>
                  </a:lnTo>
                  <a:lnTo>
                    <a:pt x="1583436" y="24384"/>
                  </a:lnTo>
                  <a:close/>
                </a:path>
                <a:path w="1609725" h="1597660">
                  <a:moveTo>
                    <a:pt x="1583436" y="1583436"/>
                  </a:moveTo>
                  <a:lnTo>
                    <a:pt x="1583436" y="12192"/>
                  </a:lnTo>
                  <a:lnTo>
                    <a:pt x="1597151" y="24384"/>
                  </a:lnTo>
                  <a:lnTo>
                    <a:pt x="1609344" y="24384"/>
                  </a:lnTo>
                  <a:lnTo>
                    <a:pt x="1609344" y="1571243"/>
                  </a:lnTo>
                  <a:lnTo>
                    <a:pt x="1597151" y="1571243"/>
                  </a:lnTo>
                  <a:lnTo>
                    <a:pt x="1583436" y="1583436"/>
                  </a:lnTo>
                  <a:close/>
                </a:path>
                <a:path w="1609725" h="1597660">
                  <a:moveTo>
                    <a:pt x="1609344" y="24384"/>
                  </a:moveTo>
                  <a:lnTo>
                    <a:pt x="1597151" y="24384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4384"/>
                  </a:lnTo>
                  <a:close/>
                </a:path>
                <a:path w="1609725" h="1597660">
                  <a:moveTo>
                    <a:pt x="24384" y="1583436"/>
                  </a:moveTo>
                  <a:lnTo>
                    <a:pt x="12192" y="1571243"/>
                  </a:lnTo>
                  <a:lnTo>
                    <a:pt x="24384" y="1571243"/>
                  </a:lnTo>
                  <a:lnTo>
                    <a:pt x="24384" y="1583436"/>
                  </a:lnTo>
                  <a:close/>
                </a:path>
                <a:path w="1609725" h="1597660">
                  <a:moveTo>
                    <a:pt x="1583436" y="1583436"/>
                  </a:moveTo>
                  <a:lnTo>
                    <a:pt x="24384" y="1583436"/>
                  </a:lnTo>
                  <a:lnTo>
                    <a:pt x="24384" y="1571243"/>
                  </a:lnTo>
                  <a:lnTo>
                    <a:pt x="1583436" y="1571243"/>
                  </a:lnTo>
                  <a:lnTo>
                    <a:pt x="1583436" y="1583436"/>
                  </a:lnTo>
                  <a:close/>
                </a:path>
                <a:path w="1609725" h="1597660">
                  <a:moveTo>
                    <a:pt x="1609344" y="1583436"/>
                  </a:moveTo>
                  <a:lnTo>
                    <a:pt x="1583436" y="1583436"/>
                  </a:lnTo>
                  <a:lnTo>
                    <a:pt x="1597151" y="1571243"/>
                  </a:lnTo>
                  <a:lnTo>
                    <a:pt x="1609344" y="1571243"/>
                  </a:lnTo>
                  <a:lnTo>
                    <a:pt x="1609344" y="158343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9"/>
            <p:cNvSpPr/>
            <p:nvPr/>
          </p:nvSpPr>
          <p:spPr>
            <a:xfrm>
              <a:off x="1388363" y="5004816"/>
              <a:ext cx="1584960" cy="1571625"/>
            </a:xfrm>
            <a:custGeom>
              <a:avLst/>
              <a:gdLst/>
              <a:ahLst/>
              <a:cxnLst/>
              <a:rect l="l" t="t" r="r" b="b"/>
              <a:pathLst>
                <a:path w="1584960" h="1571625">
                  <a:moveTo>
                    <a:pt x="1584960" y="1571244"/>
                  </a:moveTo>
                  <a:lnTo>
                    <a:pt x="0" y="1571244"/>
                  </a:lnTo>
                  <a:lnTo>
                    <a:pt x="0" y="0"/>
                  </a:lnTo>
                  <a:lnTo>
                    <a:pt x="1584960" y="0"/>
                  </a:lnTo>
                  <a:lnTo>
                    <a:pt x="1584960" y="1571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0"/>
            <p:cNvSpPr/>
            <p:nvPr/>
          </p:nvSpPr>
          <p:spPr>
            <a:xfrm>
              <a:off x="1376171" y="4991099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59">
                  <a:moveTo>
                    <a:pt x="1603248" y="1597152"/>
                  </a:moveTo>
                  <a:lnTo>
                    <a:pt x="6096" y="1597152"/>
                  </a:lnTo>
                  <a:lnTo>
                    <a:pt x="0" y="1591056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3716"/>
                  </a:lnTo>
                  <a:lnTo>
                    <a:pt x="24384" y="13716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1572767"/>
                  </a:lnTo>
                  <a:lnTo>
                    <a:pt x="12192" y="1572767"/>
                  </a:lnTo>
                  <a:lnTo>
                    <a:pt x="24384" y="1584960"/>
                  </a:lnTo>
                  <a:lnTo>
                    <a:pt x="1609344" y="1584960"/>
                  </a:lnTo>
                  <a:lnTo>
                    <a:pt x="1609344" y="1591056"/>
                  </a:lnTo>
                  <a:lnTo>
                    <a:pt x="1603248" y="1597152"/>
                  </a:lnTo>
                  <a:close/>
                </a:path>
                <a:path w="1609725" h="1597659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3716"/>
                  </a:lnTo>
                  <a:lnTo>
                    <a:pt x="24384" y="25908"/>
                  </a:lnTo>
                  <a:close/>
                </a:path>
                <a:path w="1609725" h="1597659">
                  <a:moveTo>
                    <a:pt x="1583436" y="25908"/>
                  </a:moveTo>
                  <a:lnTo>
                    <a:pt x="24384" y="25908"/>
                  </a:lnTo>
                  <a:lnTo>
                    <a:pt x="24384" y="13716"/>
                  </a:lnTo>
                  <a:lnTo>
                    <a:pt x="1583436" y="13716"/>
                  </a:lnTo>
                  <a:lnTo>
                    <a:pt x="1583436" y="25908"/>
                  </a:lnTo>
                  <a:close/>
                </a:path>
                <a:path w="1609725" h="1597659">
                  <a:moveTo>
                    <a:pt x="1583436" y="1584960"/>
                  </a:moveTo>
                  <a:lnTo>
                    <a:pt x="1583436" y="13716"/>
                  </a:lnTo>
                  <a:lnTo>
                    <a:pt x="1597151" y="25908"/>
                  </a:lnTo>
                  <a:lnTo>
                    <a:pt x="1609344" y="25908"/>
                  </a:lnTo>
                  <a:lnTo>
                    <a:pt x="1609344" y="1572767"/>
                  </a:lnTo>
                  <a:lnTo>
                    <a:pt x="1597151" y="1572767"/>
                  </a:lnTo>
                  <a:lnTo>
                    <a:pt x="1583436" y="1584960"/>
                  </a:lnTo>
                  <a:close/>
                </a:path>
                <a:path w="1609725" h="1597659">
                  <a:moveTo>
                    <a:pt x="1609344" y="25908"/>
                  </a:moveTo>
                  <a:lnTo>
                    <a:pt x="1597151" y="25908"/>
                  </a:lnTo>
                  <a:lnTo>
                    <a:pt x="1583436" y="13716"/>
                  </a:lnTo>
                  <a:lnTo>
                    <a:pt x="1609344" y="13716"/>
                  </a:lnTo>
                  <a:lnTo>
                    <a:pt x="1609344" y="25908"/>
                  </a:lnTo>
                  <a:close/>
                </a:path>
                <a:path w="1609725" h="1597659">
                  <a:moveTo>
                    <a:pt x="24384" y="1584960"/>
                  </a:moveTo>
                  <a:lnTo>
                    <a:pt x="12192" y="1572767"/>
                  </a:lnTo>
                  <a:lnTo>
                    <a:pt x="24384" y="1572767"/>
                  </a:lnTo>
                  <a:lnTo>
                    <a:pt x="24384" y="1584960"/>
                  </a:lnTo>
                  <a:close/>
                </a:path>
                <a:path w="1609725" h="1597659">
                  <a:moveTo>
                    <a:pt x="1583436" y="1584960"/>
                  </a:moveTo>
                  <a:lnTo>
                    <a:pt x="24384" y="1584960"/>
                  </a:lnTo>
                  <a:lnTo>
                    <a:pt x="24384" y="1572767"/>
                  </a:lnTo>
                  <a:lnTo>
                    <a:pt x="1583436" y="1572767"/>
                  </a:lnTo>
                  <a:lnTo>
                    <a:pt x="1583436" y="1584960"/>
                  </a:lnTo>
                  <a:close/>
                </a:path>
                <a:path w="1609725" h="1597659">
                  <a:moveTo>
                    <a:pt x="1609344" y="1584960"/>
                  </a:moveTo>
                  <a:lnTo>
                    <a:pt x="1583436" y="1584960"/>
                  </a:lnTo>
                  <a:lnTo>
                    <a:pt x="1597151" y="1572767"/>
                  </a:lnTo>
                  <a:lnTo>
                    <a:pt x="1609344" y="1572767"/>
                  </a:lnTo>
                  <a:lnTo>
                    <a:pt x="1609344" y="158496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1"/>
            <p:cNvSpPr/>
            <p:nvPr/>
          </p:nvSpPr>
          <p:spPr>
            <a:xfrm>
              <a:off x="3555492" y="5004816"/>
              <a:ext cx="1584960" cy="1571625"/>
            </a:xfrm>
            <a:custGeom>
              <a:avLst/>
              <a:gdLst/>
              <a:ahLst/>
              <a:cxnLst/>
              <a:rect l="l" t="t" r="r" b="b"/>
              <a:pathLst>
                <a:path w="1584960" h="1571625">
                  <a:moveTo>
                    <a:pt x="1584959" y="1571244"/>
                  </a:moveTo>
                  <a:lnTo>
                    <a:pt x="0" y="1571244"/>
                  </a:lnTo>
                  <a:lnTo>
                    <a:pt x="0" y="0"/>
                  </a:lnTo>
                  <a:lnTo>
                    <a:pt x="1584959" y="0"/>
                  </a:lnTo>
                  <a:lnTo>
                    <a:pt x="1584959" y="1571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2"/>
            <p:cNvSpPr/>
            <p:nvPr/>
          </p:nvSpPr>
          <p:spPr>
            <a:xfrm>
              <a:off x="3543300" y="4991099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59">
                  <a:moveTo>
                    <a:pt x="1603248" y="1597152"/>
                  </a:moveTo>
                  <a:lnTo>
                    <a:pt x="6096" y="1597152"/>
                  </a:lnTo>
                  <a:lnTo>
                    <a:pt x="0" y="1591056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3716"/>
                  </a:ln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1572767"/>
                  </a:lnTo>
                  <a:lnTo>
                    <a:pt x="12192" y="1572767"/>
                  </a:lnTo>
                  <a:lnTo>
                    <a:pt x="25908" y="1584960"/>
                  </a:lnTo>
                  <a:lnTo>
                    <a:pt x="1609344" y="1584960"/>
                  </a:lnTo>
                  <a:lnTo>
                    <a:pt x="1609344" y="1591056"/>
                  </a:lnTo>
                  <a:lnTo>
                    <a:pt x="1603248" y="1597152"/>
                  </a:lnTo>
                  <a:close/>
                </a:path>
                <a:path w="1609725" h="1597659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1609725" h="1597659">
                  <a:moveTo>
                    <a:pt x="1583436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1583436" y="13716"/>
                  </a:lnTo>
                  <a:lnTo>
                    <a:pt x="1583436" y="25908"/>
                  </a:lnTo>
                  <a:close/>
                </a:path>
                <a:path w="1609725" h="1597659">
                  <a:moveTo>
                    <a:pt x="1583436" y="1584960"/>
                  </a:moveTo>
                  <a:lnTo>
                    <a:pt x="1583436" y="13716"/>
                  </a:lnTo>
                  <a:lnTo>
                    <a:pt x="1597151" y="25908"/>
                  </a:lnTo>
                  <a:lnTo>
                    <a:pt x="1609344" y="25908"/>
                  </a:lnTo>
                  <a:lnTo>
                    <a:pt x="1609344" y="1572767"/>
                  </a:lnTo>
                  <a:lnTo>
                    <a:pt x="1597151" y="1572767"/>
                  </a:lnTo>
                  <a:lnTo>
                    <a:pt x="1583436" y="1584960"/>
                  </a:lnTo>
                  <a:close/>
                </a:path>
                <a:path w="1609725" h="1597659">
                  <a:moveTo>
                    <a:pt x="1609344" y="25908"/>
                  </a:moveTo>
                  <a:lnTo>
                    <a:pt x="1597151" y="25908"/>
                  </a:lnTo>
                  <a:lnTo>
                    <a:pt x="1583436" y="13716"/>
                  </a:lnTo>
                  <a:lnTo>
                    <a:pt x="1609344" y="13716"/>
                  </a:lnTo>
                  <a:lnTo>
                    <a:pt x="1609344" y="25908"/>
                  </a:lnTo>
                  <a:close/>
                </a:path>
                <a:path w="1609725" h="1597659">
                  <a:moveTo>
                    <a:pt x="25908" y="1584960"/>
                  </a:moveTo>
                  <a:lnTo>
                    <a:pt x="12192" y="1572767"/>
                  </a:lnTo>
                  <a:lnTo>
                    <a:pt x="25908" y="1572767"/>
                  </a:lnTo>
                  <a:lnTo>
                    <a:pt x="25908" y="1584960"/>
                  </a:lnTo>
                  <a:close/>
                </a:path>
                <a:path w="1609725" h="1597659">
                  <a:moveTo>
                    <a:pt x="1583436" y="1584960"/>
                  </a:moveTo>
                  <a:lnTo>
                    <a:pt x="25908" y="1584960"/>
                  </a:lnTo>
                  <a:lnTo>
                    <a:pt x="25908" y="1572767"/>
                  </a:lnTo>
                  <a:lnTo>
                    <a:pt x="1583436" y="1572767"/>
                  </a:lnTo>
                  <a:lnTo>
                    <a:pt x="1583436" y="1584960"/>
                  </a:lnTo>
                  <a:close/>
                </a:path>
                <a:path w="1609725" h="1597659">
                  <a:moveTo>
                    <a:pt x="1609344" y="1584960"/>
                  </a:moveTo>
                  <a:lnTo>
                    <a:pt x="1583436" y="1584960"/>
                  </a:lnTo>
                  <a:lnTo>
                    <a:pt x="1597151" y="1572767"/>
                  </a:lnTo>
                  <a:lnTo>
                    <a:pt x="1609344" y="1572767"/>
                  </a:lnTo>
                  <a:lnTo>
                    <a:pt x="1609344" y="158496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3"/>
            <p:cNvSpPr/>
            <p:nvPr/>
          </p:nvSpPr>
          <p:spPr>
            <a:xfrm>
              <a:off x="5689092" y="5003292"/>
              <a:ext cx="1583690" cy="1571625"/>
            </a:xfrm>
            <a:custGeom>
              <a:avLst/>
              <a:gdLst/>
              <a:ahLst/>
              <a:cxnLst/>
              <a:rect l="l" t="t" r="r" b="b"/>
              <a:pathLst>
                <a:path w="1583690" h="1571625">
                  <a:moveTo>
                    <a:pt x="1583435" y="1571243"/>
                  </a:moveTo>
                  <a:lnTo>
                    <a:pt x="0" y="1571243"/>
                  </a:lnTo>
                  <a:lnTo>
                    <a:pt x="0" y="0"/>
                  </a:lnTo>
                  <a:lnTo>
                    <a:pt x="1583435" y="0"/>
                  </a:lnTo>
                  <a:lnTo>
                    <a:pt x="1583435" y="1571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4"/>
            <p:cNvSpPr/>
            <p:nvPr/>
          </p:nvSpPr>
          <p:spPr>
            <a:xfrm>
              <a:off x="5676900" y="4991100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59">
                  <a:moveTo>
                    <a:pt x="1603248" y="1597151"/>
                  </a:moveTo>
                  <a:lnTo>
                    <a:pt x="4572" y="1597151"/>
                  </a:lnTo>
                  <a:lnTo>
                    <a:pt x="0" y="1591055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1571243"/>
                  </a:lnTo>
                  <a:lnTo>
                    <a:pt x="12192" y="1571243"/>
                  </a:lnTo>
                  <a:lnTo>
                    <a:pt x="24384" y="1583436"/>
                  </a:lnTo>
                  <a:lnTo>
                    <a:pt x="1609344" y="1583436"/>
                  </a:lnTo>
                  <a:lnTo>
                    <a:pt x="1609344" y="1591055"/>
                  </a:lnTo>
                  <a:lnTo>
                    <a:pt x="1603248" y="1597151"/>
                  </a:lnTo>
                  <a:close/>
                </a:path>
                <a:path w="1609725" h="1597659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1609725" h="1597659">
                  <a:moveTo>
                    <a:pt x="1583436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1583436" y="12192"/>
                  </a:lnTo>
                  <a:lnTo>
                    <a:pt x="1583436" y="25908"/>
                  </a:lnTo>
                  <a:close/>
                </a:path>
                <a:path w="1609725" h="1597659">
                  <a:moveTo>
                    <a:pt x="1583436" y="1583436"/>
                  </a:moveTo>
                  <a:lnTo>
                    <a:pt x="1583436" y="12192"/>
                  </a:lnTo>
                  <a:lnTo>
                    <a:pt x="1595628" y="25908"/>
                  </a:lnTo>
                  <a:lnTo>
                    <a:pt x="1609344" y="25908"/>
                  </a:lnTo>
                  <a:lnTo>
                    <a:pt x="1609344" y="1571243"/>
                  </a:lnTo>
                  <a:lnTo>
                    <a:pt x="1595628" y="1571243"/>
                  </a:lnTo>
                  <a:lnTo>
                    <a:pt x="1583436" y="1583436"/>
                  </a:lnTo>
                  <a:close/>
                </a:path>
                <a:path w="1609725" h="1597659">
                  <a:moveTo>
                    <a:pt x="1609344" y="25908"/>
                  </a:moveTo>
                  <a:lnTo>
                    <a:pt x="1595628" y="25908"/>
                  </a:lnTo>
                  <a:lnTo>
                    <a:pt x="1583436" y="12192"/>
                  </a:lnTo>
                  <a:lnTo>
                    <a:pt x="1609344" y="12192"/>
                  </a:lnTo>
                  <a:lnTo>
                    <a:pt x="1609344" y="25908"/>
                  </a:lnTo>
                  <a:close/>
                </a:path>
                <a:path w="1609725" h="1597659">
                  <a:moveTo>
                    <a:pt x="24384" y="1583436"/>
                  </a:moveTo>
                  <a:lnTo>
                    <a:pt x="12192" y="1571243"/>
                  </a:lnTo>
                  <a:lnTo>
                    <a:pt x="24384" y="1571243"/>
                  </a:lnTo>
                  <a:lnTo>
                    <a:pt x="24384" y="1583436"/>
                  </a:lnTo>
                  <a:close/>
                </a:path>
                <a:path w="1609725" h="1597659">
                  <a:moveTo>
                    <a:pt x="1583436" y="1583436"/>
                  </a:moveTo>
                  <a:lnTo>
                    <a:pt x="24384" y="1583436"/>
                  </a:lnTo>
                  <a:lnTo>
                    <a:pt x="24384" y="1571243"/>
                  </a:lnTo>
                  <a:lnTo>
                    <a:pt x="1583436" y="1571243"/>
                  </a:lnTo>
                  <a:lnTo>
                    <a:pt x="1583436" y="1583436"/>
                  </a:lnTo>
                  <a:close/>
                </a:path>
                <a:path w="1609725" h="1597659">
                  <a:moveTo>
                    <a:pt x="1609344" y="1583436"/>
                  </a:moveTo>
                  <a:lnTo>
                    <a:pt x="1583436" y="1583436"/>
                  </a:lnTo>
                  <a:lnTo>
                    <a:pt x="1595628" y="1571243"/>
                  </a:lnTo>
                  <a:lnTo>
                    <a:pt x="1609344" y="1571243"/>
                  </a:lnTo>
                  <a:lnTo>
                    <a:pt x="1609344" y="1583436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5"/>
            <p:cNvSpPr/>
            <p:nvPr/>
          </p:nvSpPr>
          <p:spPr>
            <a:xfrm>
              <a:off x="7773923" y="5004816"/>
              <a:ext cx="1583690" cy="1571625"/>
            </a:xfrm>
            <a:custGeom>
              <a:avLst/>
              <a:gdLst/>
              <a:ahLst/>
              <a:cxnLst/>
              <a:rect l="l" t="t" r="r" b="b"/>
              <a:pathLst>
                <a:path w="1583690" h="1571625">
                  <a:moveTo>
                    <a:pt x="1583436" y="1571244"/>
                  </a:moveTo>
                  <a:lnTo>
                    <a:pt x="0" y="1571244"/>
                  </a:lnTo>
                  <a:lnTo>
                    <a:pt x="0" y="0"/>
                  </a:lnTo>
                  <a:lnTo>
                    <a:pt x="1583436" y="0"/>
                  </a:lnTo>
                  <a:lnTo>
                    <a:pt x="1583436" y="1571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6"/>
            <p:cNvSpPr/>
            <p:nvPr/>
          </p:nvSpPr>
          <p:spPr>
            <a:xfrm>
              <a:off x="7761732" y="4991099"/>
              <a:ext cx="1609725" cy="1597660"/>
            </a:xfrm>
            <a:custGeom>
              <a:avLst/>
              <a:gdLst/>
              <a:ahLst/>
              <a:cxnLst/>
              <a:rect l="l" t="t" r="r" b="b"/>
              <a:pathLst>
                <a:path w="1609725" h="1597659">
                  <a:moveTo>
                    <a:pt x="1603248" y="1597152"/>
                  </a:moveTo>
                  <a:lnTo>
                    <a:pt x="4572" y="1597152"/>
                  </a:lnTo>
                  <a:lnTo>
                    <a:pt x="0" y="1591056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03248" y="0"/>
                  </a:lnTo>
                  <a:lnTo>
                    <a:pt x="1609344" y="6096"/>
                  </a:lnTo>
                  <a:lnTo>
                    <a:pt x="1609344" y="13716"/>
                  </a:lnTo>
                  <a:lnTo>
                    <a:pt x="24384" y="13716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1572767"/>
                  </a:lnTo>
                  <a:lnTo>
                    <a:pt x="12192" y="1572767"/>
                  </a:lnTo>
                  <a:lnTo>
                    <a:pt x="24384" y="1584960"/>
                  </a:lnTo>
                  <a:lnTo>
                    <a:pt x="1609344" y="1584960"/>
                  </a:lnTo>
                  <a:lnTo>
                    <a:pt x="1609344" y="1591056"/>
                  </a:lnTo>
                  <a:lnTo>
                    <a:pt x="1603248" y="1597152"/>
                  </a:lnTo>
                  <a:close/>
                </a:path>
                <a:path w="1609725" h="1597659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3716"/>
                  </a:lnTo>
                  <a:lnTo>
                    <a:pt x="24384" y="25908"/>
                  </a:lnTo>
                  <a:close/>
                </a:path>
                <a:path w="1609725" h="1597659">
                  <a:moveTo>
                    <a:pt x="1583436" y="25908"/>
                  </a:moveTo>
                  <a:lnTo>
                    <a:pt x="24384" y="25908"/>
                  </a:lnTo>
                  <a:lnTo>
                    <a:pt x="24384" y="13716"/>
                  </a:lnTo>
                  <a:lnTo>
                    <a:pt x="1583436" y="13716"/>
                  </a:lnTo>
                  <a:lnTo>
                    <a:pt x="1583436" y="25908"/>
                  </a:lnTo>
                  <a:close/>
                </a:path>
                <a:path w="1609725" h="1597659">
                  <a:moveTo>
                    <a:pt x="1583436" y="1584960"/>
                  </a:moveTo>
                  <a:lnTo>
                    <a:pt x="1583436" y="13716"/>
                  </a:lnTo>
                  <a:lnTo>
                    <a:pt x="1595628" y="25908"/>
                  </a:lnTo>
                  <a:lnTo>
                    <a:pt x="1609344" y="25908"/>
                  </a:lnTo>
                  <a:lnTo>
                    <a:pt x="1609344" y="1572767"/>
                  </a:lnTo>
                  <a:lnTo>
                    <a:pt x="1595628" y="1572767"/>
                  </a:lnTo>
                  <a:lnTo>
                    <a:pt x="1583436" y="1584960"/>
                  </a:lnTo>
                  <a:close/>
                </a:path>
                <a:path w="1609725" h="1597659">
                  <a:moveTo>
                    <a:pt x="1609344" y="25908"/>
                  </a:moveTo>
                  <a:lnTo>
                    <a:pt x="1595628" y="25908"/>
                  </a:lnTo>
                  <a:lnTo>
                    <a:pt x="1583436" y="13716"/>
                  </a:lnTo>
                  <a:lnTo>
                    <a:pt x="1609344" y="13716"/>
                  </a:lnTo>
                  <a:lnTo>
                    <a:pt x="1609344" y="25908"/>
                  </a:lnTo>
                  <a:close/>
                </a:path>
                <a:path w="1609725" h="1597659">
                  <a:moveTo>
                    <a:pt x="24384" y="1584960"/>
                  </a:moveTo>
                  <a:lnTo>
                    <a:pt x="12192" y="1572767"/>
                  </a:lnTo>
                  <a:lnTo>
                    <a:pt x="24384" y="1572767"/>
                  </a:lnTo>
                  <a:lnTo>
                    <a:pt x="24384" y="1584960"/>
                  </a:lnTo>
                  <a:close/>
                </a:path>
                <a:path w="1609725" h="1597659">
                  <a:moveTo>
                    <a:pt x="1583436" y="1584960"/>
                  </a:moveTo>
                  <a:lnTo>
                    <a:pt x="24384" y="1584960"/>
                  </a:lnTo>
                  <a:lnTo>
                    <a:pt x="24384" y="1572767"/>
                  </a:lnTo>
                  <a:lnTo>
                    <a:pt x="1583436" y="1572767"/>
                  </a:lnTo>
                  <a:lnTo>
                    <a:pt x="1583436" y="1584960"/>
                  </a:lnTo>
                  <a:close/>
                </a:path>
                <a:path w="1609725" h="1597659">
                  <a:moveTo>
                    <a:pt x="1609344" y="1584960"/>
                  </a:moveTo>
                  <a:lnTo>
                    <a:pt x="1583436" y="1584960"/>
                  </a:lnTo>
                  <a:lnTo>
                    <a:pt x="1595628" y="1572767"/>
                  </a:lnTo>
                  <a:lnTo>
                    <a:pt x="1609344" y="1572767"/>
                  </a:lnTo>
                  <a:lnTo>
                    <a:pt x="1609344" y="1584960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0356" y="1248155"/>
              <a:ext cx="1452371" cy="1450847"/>
            </a:xfrm>
            <a:prstGeom prst="rect">
              <a:avLst/>
            </a:prstGeom>
          </p:spPr>
        </p:pic>
        <p:pic>
          <p:nvPicPr>
            <p:cNvPr id="30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239" y="1255776"/>
              <a:ext cx="1488948" cy="1447800"/>
            </a:xfrm>
            <a:prstGeom prst="rect">
              <a:avLst/>
            </a:prstGeom>
          </p:spPr>
        </p:pic>
        <p:pic>
          <p:nvPicPr>
            <p:cNvPr id="31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59267" y="1255776"/>
              <a:ext cx="1417319" cy="1443227"/>
            </a:xfrm>
            <a:prstGeom prst="rect">
              <a:avLst/>
            </a:prstGeom>
          </p:spPr>
        </p:pic>
        <p:pic>
          <p:nvPicPr>
            <p:cNvPr id="32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6944" y="3122675"/>
              <a:ext cx="1444751" cy="1443227"/>
            </a:xfrm>
            <a:prstGeom prst="rect">
              <a:avLst/>
            </a:prstGeom>
          </p:spPr>
        </p:pic>
        <p:pic>
          <p:nvPicPr>
            <p:cNvPr id="33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0356" y="3125724"/>
              <a:ext cx="1452371" cy="1435608"/>
            </a:xfrm>
            <a:prstGeom prst="rect">
              <a:avLst/>
            </a:prstGeom>
          </p:spPr>
        </p:pic>
        <p:pic>
          <p:nvPicPr>
            <p:cNvPr id="34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39" y="3101340"/>
              <a:ext cx="1488948" cy="1476755"/>
            </a:xfrm>
            <a:prstGeom prst="rect">
              <a:avLst/>
            </a:prstGeom>
          </p:spPr>
        </p:pic>
        <p:pic>
          <p:nvPicPr>
            <p:cNvPr id="35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50123" y="3125724"/>
              <a:ext cx="1459991" cy="1435608"/>
            </a:xfrm>
            <a:prstGeom prst="rect">
              <a:avLst/>
            </a:prstGeom>
          </p:spPr>
        </p:pic>
        <p:pic>
          <p:nvPicPr>
            <p:cNvPr id="36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9324" y="5071871"/>
              <a:ext cx="1476755" cy="1447800"/>
            </a:xfrm>
            <a:prstGeom prst="rect">
              <a:avLst/>
            </a:prstGeom>
          </p:spPr>
        </p:pic>
        <p:pic>
          <p:nvPicPr>
            <p:cNvPr id="37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0356" y="5058155"/>
              <a:ext cx="1452371" cy="1461516"/>
            </a:xfrm>
            <a:prstGeom prst="rect">
              <a:avLst/>
            </a:prstGeom>
          </p:spPr>
        </p:pic>
        <p:pic>
          <p:nvPicPr>
            <p:cNvPr id="38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34811" y="5026152"/>
              <a:ext cx="1493519" cy="1493519"/>
            </a:xfrm>
            <a:prstGeom prst="rect">
              <a:avLst/>
            </a:prstGeom>
          </p:spPr>
        </p:pic>
        <p:pic>
          <p:nvPicPr>
            <p:cNvPr id="39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50123" y="5071871"/>
              <a:ext cx="1426463" cy="1447800"/>
            </a:xfrm>
            <a:prstGeom prst="rect">
              <a:avLst/>
            </a:prstGeom>
          </p:spPr>
        </p:pic>
        <p:pic>
          <p:nvPicPr>
            <p:cNvPr id="40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1128" y="6800088"/>
              <a:ext cx="2311907" cy="379476"/>
            </a:xfrm>
            <a:prstGeom prst="rect">
              <a:avLst/>
            </a:prstGeom>
          </p:spPr>
        </p:pic>
      </p:grp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04508"/>
          </a:xfrm>
        </p:spPr>
        <p:txBody>
          <a:bodyPr/>
          <a:lstStyle/>
          <a:p>
            <a:r>
              <a:rPr lang="en-US" dirty="0" smtClean="0"/>
              <a:t>PROTO PARTS DEVELOPED.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89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28" y="332657"/>
            <a:ext cx="8208912" cy="6002116"/>
            <a:chOff x="1141475" y="566927"/>
            <a:chExt cx="8484235" cy="6198235"/>
          </a:xfrm>
        </p:grpSpPr>
        <p:sp>
          <p:nvSpPr>
            <p:cNvPr id="3" name="object 3"/>
            <p:cNvSpPr/>
            <p:nvPr/>
          </p:nvSpPr>
          <p:spPr>
            <a:xfrm>
              <a:off x="1141475" y="566927"/>
              <a:ext cx="8484235" cy="6198235"/>
            </a:xfrm>
            <a:custGeom>
              <a:avLst/>
              <a:gdLst/>
              <a:ahLst/>
              <a:cxnLst/>
              <a:rect l="l" t="t" r="r" b="b"/>
              <a:pathLst>
                <a:path w="8484235" h="6198234">
                  <a:moveTo>
                    <a:pt x="8478012" y="6198108"/>
                  </a:moveTo>
                  <a:lnTo>
                    <a:pt x="6096" y="6198108"/>
                  </a:lnTo>
                  <a:lnTo>
                    <a:pt x="0" y="61920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8478012" y="0"/>
                  </a:lnTo>
                  <a:lnTo>
                    <a:pt x="8484107" y="6096"/>
                  </a:lnTo>
                  <a:lnTo>
                    <a:pt x="8484107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6172199"/>
                  </a:lnTo>
                  <a:lnTo>
                    <a:pt x="12192" y="6172199"/>
                  </a:lnTo>
                  <a:lnTo>
                    <a:pt x="25908" y="6184392"/>
                  </a:lnTo>
                  <a:lnTo>
                    <a:pt x="8484107" y="6184392"/>
                  </a:lnTo>
                  <a:lnTo>
                    <a:pt x="8484107" y="6192012"/>
                  </a:lnTo>
                  <a:lnTo>
                    <a:pt x="8478012" y="6198108"/>
                  </a:lnTo>
                  <a:close/>
                </a:path>
                <a:path w="8484235" h="6198234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8484235" h="6198234">
                  <a:moveTo>
                    <a:pt x="8458200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8458200" y="12192"/>
                  </a:lnTo>
                  <a:lnTo>
                    <a:pt x="8458200" y="25908"/>
                  </a:lnTo>
                  <a:close/>
                </a:path>
                <a:path w="8484235" h="6198234">
                  <a:moveTo>
                    <a:pt x="8458200" y="6184392"/>
                  </a:moveTo>
                  <a:lnTo>
                    <a:pt x="8458200" y="12192"/>
                  </a:lnTo>
                  <a:lnTo>
                    <a:pt x="8470392" y="25908"/>
                  </a:lnTo>
                  <a:lnTo>
                    <a:pt x="8484107" y="25908"/>
                  </a:lnTo>
                  <a:lnTo>
                    <a:pt x="8484107" y="6172199"/>
                  </a:lnTo>
                  <a:lnTo>
                    <a:pt x="8470392" y="6172199"/>
                  </a:lnTo>
                  <a:lnTo>
                    <a:pt x="8458200" y="6184392"/>
                  </a:lnTo>
                  <a:close/>
                </a:path>
                <a:path w="8484235" h="6198234">
                  <a:moveTo>
                    <a:pt x="8484107" y="25908"/>
                  </a:moveTo>
                  <a:lnTo>
                    <a:pt x="8470392" y="25908"/>
                  </a:lnTo>
                  <a:lnTo>
                    <a:pt x="8458200" y="12192"/>
                  </a:lnTo>
                  <a:lnTo>
                    <a:pt x="8484107" y="12192"/>
                  </a:lnTo>
                  <a:lnTo>
                    <a:pt x="8484107" y="25908"/>
                  </a:lnTo>
                  <a:close/>
                </a:path>
                <a:path w="8484235" h="6198234">
                  <a:moveTo>
                    <a:pt x="25908" y="6184392"/>
                  </a:moveTo>
                  <a:lnTo>
                    <a:pt x="12192" y="6172199"/>
                  </a:lnTo>
                  <a:lnTo>
                    <a:pt x="25908" y="6172199"/>
                  </a:lnTo>
                  <a:lnTo>
                    <a:pt x="25908" y="6184392"/>
                  </a:lnTo>
                  <a:close/>
                </a:path>
                <a:path w="8484235" h="6198234">
                  <a:moveTo>
                    <a:pt x="8458200" y="6184392"/>
                  </a:moveTo>
                  <a:lnTo>
                    <a:pt x="25908" y="6184392"/>
                  </a:lnTo>
                  <a:lnTo>
                    <a:pt x="25908" y="6172199"/>
                  </a:lnTo>
                  <a:lnTo>
                    <a:pt x="8458200" y="6172199"/>
                  </a:lnTo>
                  <a:lnTo>
                    <a:pt x="8458200" y="6184392"/>
                  </a:lnTo>
                  <a:close/>
                </a:path>
                <a:path w="8484235" h="6198234">
                  <a:moveTo>
                    <a:pt x="8484107" y="6184392"/>
                  </a:moveTo>
                  <a:lnTo>
                    <a:pt x="8458200" y="6184392"/>
                  </a:lnTo>
                  <a:lnTo>
                    <a:pt x="8470392" y="6172199"/>
                  </a:lnTo>
                  <a:lnTo>
                    <a:pt x="8484107" y="6172199"/>
                  </a:lnTo>
                  <a:lnTo>
                    <a:pt x="8484107" y="618439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3744468" y="883919"/>
              <a:ext cx="3124200" cy="304800"/>
            </a:xfrm>
            <a:custGeom>
              <a:avLst/>
              <a:gdLst/>
              <a:ahLst/>
              <a:cxnLst/>
              <a:rect l="l" t="t" r="r" b="b"/>
              <a:pathLst>
                <a:path w="3124200" h="304800">
                  <a:moveTo>
                    <a:pt x="3073908" y="304799"/>
                  </a:moveTo>
                  <a:lnTo>
                    <a:pt x="51816" y="304799"/>
                  </a:lnTo>
                  <a:lnTo>
                    <a:pt x="31503" y="301013"/>
                  </a:lnTo>
                  <a:lnTo>
                    <a:pt x="15049" y="290512"/>
                  </a:lnTo>
                  <a:lnTo>
                    <a:pt x="4024" y="274581"/>
                  </a:lnTo>
                  <a:lnTo>
                    <a:pt x="0" y="254508"/>
                  </a:lnTo>
                  <a:lnTo>
                    <a:pt x="0" y="51816"/>
                  </a:lnTo>
                  <a:lnTo>
                    <a:pt x="4024" y="31503"/>
                  </a:lnTo>
                  <a:lnTo>
                    <a:pt x="15049" y="15049"/>
                  </a:lnTo>
                  <a:lnTo>
                    <a:pt x="31503" y="4024"/>
                  </a:lnTo>
                  <a:lnTo>
                    <a:pt x="51816" y="0"/>
                  </a:lnTo>
                  <a:lnTo>
                    <a:pt x="3073908" y="0"/>
                  </a:lnTo>
                  <a:lnTo>
                    <a:pt x="3093981" y="4024"/>
                  </a:lnTo>
                  <a:lnTo>
                    <a:pt x="3109912" y="15049"/>
                  </a:lnTo>
                  <a:lnTo>
                    <a:pt x="3120413" y="31503"/>
                  </a:lnTo>
                  <a:lnTo>
                    <a:pt x="3124200" y="51816"/>
                  </a:lnTo>
                  <a:lnTo>
                    <a:pt x="3124200" y="254508"/>
                  </a:lnTo>
                  <a:lnTo>
                    <a:pt x="3120413" y="274581"/>
                  </a:lnTo>
                  <a:lnTo>
                    <a:pt x="3109912" y="290512"/>
                  </a:lnTo>
                  <a:lnTo>
                    <a:pt x="3093981" y="301013"/>
                  </a:lnTo>
                  <a:lnTo>
                    <a:pt x="3073908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" name="object 5"/>
            <p:cNvSpPr/>
            <p:nvPr/>
          </p:nvSpPr>
          <p:spPr>
            <a:xfrm>
              <a:off x="3732275" y="871727"/>
              <a:ext cx="3150235" cy="330835"/>
            </a:xfrm>
            <a:custGeom>
              <a:avLst/>
              <a:gdLst/>
              <a:ahLst/>
              <a:cxnLst/>
              <a:rect l="l" t="t" r="r" b="b"/>
              <a:pathLst>
                <a:path w="3150234" h="330834">
                  <a:moveTo>
                    <a:pt x="3098292" y="1524"/>
                  </a:moveTo>
                  <a:lnTo>
                    <a:pt x="51816" y="1524"/>
                  </a:lnTo>
                  <a:lnTo>
                    <a:pt x="62484" y="0"/>
                  </a:lnTo>
                  <a:lnTo>
                    <a:pt x="3086100" y="0"/>
                  </a:lnTo>
                  <a:lnTo>
                    <a:pt x="3098292" y="1524"/>
                  </a:lnTo>
                  <a:close/>
                </a:path>
                <a:path w="3150234" h="330834">
                  <a:moveTo>
                    <a:pt x="3121152" y="10668"/>
                  </a:moveTo>
                  <a:lnTo>
                    <a:pt x="28956" y="10668"/>
                  </a:lnTo>
                  <a:lnTo>
                    <a:pt x="38100" y="6096"/>
                  </a:lnTo>
                  <a:lnTo>
                    <a:pt x="39624" y="4572"/>
                  </a:lnTo>
                  <a:lnTo>
                    <a:pt x="50292" y="1524"/>
                  </a:lnTo>
                  <a:lnTo>
                    <a:pt x="3099816" y="1524"/>
                  </a:lnTo>
                  <a:lnTo>
                    <a:pt x="3110484" y="4572"/>
                  </a:lnTo>
                  <a:lnTo>
                    <a:pt x="3112008" y="6096"/>
                  </a:lnTo>
                  <a:lnTo>
                    <a:pt x="3121152" y="10668"/>
                  </a:lnTo>
                  <a:close/>
                </a:path>
                <a:path w="3150234" h="330834">
                  <a:moveTo>
                    <a:pt x="47244" y="28956"/>
                  </a:moveTo>
                  <a:lnTo>
                    <a:pt x="50292" y="27432"/>
                  </a:lnTo>
                  <a:lnTo>
                    <a:pt x="12192" y="27432"/>
                  </a:lnTo>
                  <a:lnTo>
                    <a:pt x="18288" y="19812"/>
                  </a:lnTo>
                  <a:lnTo>
                    <a:pt x="19812" y="18288"/>
                  </a:lnTo>
                  <a:lnTo>
                    <a:pt x="27432" y="12192"/>
                  </a:lnTo>
                  <a:lnTo>
                    <a:pt x="27432" y="10668"/>
                  </a:lnTo>
                  <a:lnTo>
                    <a:pt x="3122676" y="10668"/>
                  </a:lnTo>
                  <a:lnTo>
                    <a:pt x="3122676" y="12192"/>
                  </a:lnTo>
                  <a:lnTo>
                    <a:pt x="3130296" y="18288"/>
                  </a:lnTo>
                  <a:lnTo>
                    <a:pt x="3131819" y="19812"/>
                  </a:lnTo>
                  <a:lnTo>
                    <a:pt x="3136696" y="25908"/>
                  </a:lnTo>
                  <a:lnTo>
                    <a:pt x="57912" y="25908"/>
                  </a:lnTo>
                  <a:lnTo>
                    <a:pt x="47244" y="28956"/>
                  </a:lnTo>
                  <a:close/>
                </a:path>
                <a:path w="3150234" h="330834">
                  <a:moveTo>
                    <a:pt x="3102863" y="28955"/>
                  </a:moveTo>
                  <a:lnTo>
                    <a:pt x="3092196" y="25908"/>
                  </a:lnTo>
                  <a:lnTo>
                    <a:pt x="3136696" y="25908"/>
                  </a:lnTo>
                  <a:lnTo>
                    <a:pt x="3137916" y="27432"/>
                  </a:lnTo>
                  <a:lnTo>
                    <a:pt x="3099816" y="27432"/>
                  </a:lnTo>
                  <a:lnTo>
                    <a:pt x="3102863" y="28955"/>
                  </a:lnTo>
                  <a:close/>
                </a:path>
                <a:path w="3150234" h="330834">
                  <a:moveTo>
                    <a:pt x="50292" y="303276"/>
                  </a:moveTo>
                  <a:lnTo>
                    <a:pt x="10668" y="303276"/>
                  </a:lnTo>
                  <a:lnTo>
                    <a:pt x="10668" y="301751"/>
                  </a:lnTo>
                  <a:lnTo>
                    <a:pt x="6096" y="292608"/>
                  </a:lnTo>
                  <a:lnTo>
                    <a:pt x="4572" y="291084"/>
                  </a:lnTo>
                  <a:lnTo>
                    <a:pt x="1524" y="280415"/>
                  </a:lnTo>
                  <a:lnTo>
                    <a:pt x="1524" y="278891"/>
                  </a:lnTo>
                  <a:lnTo>
                    <a:pt x="0" y="268224"/>
                  </a:lnTo>
                  <a:lnTo>
                    <a:pt x="0" y="64008"/>
                  </a:lnTo>
                  <a:lnTo>
                    <a:pt x="1524" y="51816"/>
                  </a:lnTo>
                  <a:lnTo>
                    <a:pt x="1524" y="50292"/>
                  </a:lnTo>
                  <a:lnTo>
                    <a:pt x="4572" y="39624"/>
                  </a:lnTo>
                  <a:lnTo>
                    <a:pt x="6096" y="38099"/>
                  </a:lnTo>
                  <a:lnTo>
                    <a:pt x="10668" y="28956"/>
                  </a:lnTo>
                  <a:lnTo>
                    <a:pt x="10668" y="27432"/>
                  </a:lnTo>
                  <a:lnTo>
                    <a:pt x="50292" y="27432"/>
                  </a:lnTo>
                  <a:lnTo>
                    <a:pt x="41148" y="32004"/>
                  </a:lnTo>
                  <a:lnTo>
                    <a:pt x="42672" y="32004"/>
                  </a:lnTo>
                  <a:lnTo>
                    <a:pt x="33528" y="41148"/>
                  </a:lnTo>
                  <a:lnTo>
                    <a:pt x="32003" y="41148"/>
                  </a:lnTo>
                  <a:lnTo>
                    <a:pt x="27432" y="50292"/>
                  </a:lnTo>
                  <a:lnTo>
                    <a:pt x="28085" y="50292"/>
                  </a:lnTo>
                  <a:lnTo>
                    <a:pt x="26778" y="54864"/>
                  </a:lnTo>
                  <a:lnTo>
                    <a:pt x="25908" y="54864"/>
                  </a:lnTo>
                  <a:lnTo>
                    <a:pt x="25908" y="275844"/>
                  </a:lnTo>
                  <a:lnTo>
                    <a:pt x="26778" y="275844"/>
                  </a:lnTo>
                  <a:lnTo>
                    <a:pt x="28085" y="280415"/>
                  </a:lnTo>
                  <a:lnTo>
                    <a:pt x="27432" y="280415"/>
                  </a:lnTo>
                  <a:lnTo>
                    <a:pt x="32004" y="289560"/>
                  </a:lnTo>
                  <a:lnTo>
                    <a:pt x="34442" y="289560"/>
                  </a:lnTo>
                  <a:lnTo>
                    <a:pt x="36880" y="292608"/>
                  </a:lnTo>
                  <a:lnTo>
                    <a:pt x="36576" y="292608"/>
                  </a:lnTo>
                  <a:lnTo>
                    <a:pt x="41148" y="297180"/>
                  </a:lnTo>
                  <a:lnTo>
                    <a:pt x="42672" y="298703"/>
                  </a:lnTo>
                  <a:lnTo>
                    <a:pt x="43433" y="298703"/>
                  </a:lnTo>
                  <a:lnTo>
                    <a:pt x="48005" y="301751"/>
                  </a:lnTo>
                  <a:lnTo>
                    <a:pt x="47244" y="301751"/>
                  </a:lnTo>
                  <a:lnTo>
                    <a:pt x="50292" y="303276"/>
                  </a:lnTo>
                  <a:close/>
                </a:path>
                <a:path w="3150234" h="330834">
                  <a:moveTo>
                    <a:pt x="3139440" y="28956"/>
                  </a:moveTo>
                  <a:lnTo>
                    <a:pt x="3102864" y="28955"/>
                  </a:lnTo>
                  <a:lnTo>
                    <a:pt x="3099816" y="27432"/>
                  </a:lnTo>
                  <a:lnTo>
                    <a:pt x="3139440" y="27432"/>
                  </a:lnTo>
                  <a:lnTo>
                    <a:pt x="3139440" y="28956"/>
                  </a:lnTo>
                  <a:close/>
                </a:path>
                <a:path w="3150234" h="330834">
                  <a:moveTo>
                    <a:pt x="3113531" y="38099"/>
                  </a:moveTo>
                  <a:lnTo>
                    <a:pt x="3105911" y="32004"/>
                  </a:lnTo>
                  <a:lnTo>
                    <a:pt x="3108960" y="32004"/>
                  </a:lnTo>
                  <a:lnTo>
                    <a:pt x="3102863" y="28955"/>
                  </a:lnTo>
                  <a:lnTo>
                    <a:pt x="3139440" y="28956"/>
                  </a:lnTo>
                  <a:lnTo>
                    <a:pt x="3143250" y="36576"/>
                  </a:lnTo>
                  <a:lnTo>
                    <a:pt x="3112008" y="36576"/>
                  </a:lnTo>
                  <a:lnTo>
                    <a:pt x="3113531" y="38099"/>
                  </a:lnTo>
                  <a:close/>
                </a:path>
                <a:path w="3150234" h="330834">
                  <a:moveTo>
                    <a:pt x="3144011" y="38100"/>
                  </a:moveTo>
                  <a:lnTo>
                    <a:pt x="3113531" y="38099"/>
                  </a:lnTo>
                  <a:lnTo>
                    <a:pt x="3112008" y="36576"/>
                  </a:lnTo>
                  <a:lnTo>
                    <a:pt x="3143250" y="36576"/>
                  </a:lnTo>
                  <a:lnTo>
                    <a:pt x="3144011" y="38100"/>
                  </a:lnTo>
                  <a:close/>
                </a:path>
                <a:path w="3150234" h="330834">
                  <a:moveTo>
                    <a:pt x="3146406" y="42672"/>
                  </a:moveTo>
                  <a:lnTo>
                    <a:pt x="3118103" y="42672"/>
                  </a:lnTo>
                  <a:lnTo>
                    <a:pt x="3113531" y="38099"/>
                  </a:lnTo>
                  <a:lnTo>
                    <a:pt x="3144011" y="38100"/>
                  </a:lnTo>
                  <a:lnTo>
                    <a:pt x="3145535" y="39624"/>
                  </a:lnTo>
                  <a:lnTo>
                    <a:pt x="3146406" y="42672"/>
                  </a:lnTo>
                  <a:close/>
                </a:path>
                <a:path w="3150234" h="330834">
                  <a:moveTo>
                    <a:pt x="32004" y="42672"/>
                  </a:moveTo>
                  <a:lnTo>
                    <a:pt x="32004" y="41148"/>
                  </a:lnTo>
                  <a:lnTo>
                    <a:pt x="33528" y="41148"/>
                  </a:lnTo>
                  <a:lnTo>
                    <a:pt x="32004" y="42672"/>
                  </a:lnTo>
                  <a:close/>
                </a:path>
                <a:path w="3150234" h="330834">
                  <a:moveTo>
                    <a:pt x="3121532" y="48577"/>
                  </a:moveTo>
                  <a:lnTo>
                    <a:pt x="3116580" y="41148"/>
                  </a:lnTo>
                  <a:lnTo>
                    <a:pt x="3118103" y="42672"/>
                  </a:lnTo>
                  <a:lnTo>
                    <a:pt x="3146406" y="42672"/>
                  </a:lnTo>
                  <a:lnTo>
                    <a:pt x="3147713" y="47244"/>
                  </a:lnTo>
                  <a:lnTo>
                    <a:pt x="3121152" y="47244"/>
                  </a:lnTo>
                  <a:lnTo>
                    <a:pt x="3121532" y="48577"/>
                  </a:lnTo>
                  <a:close/>
                </a:path>
                <a:path w="3150234" h="330834">
                  <a:moveTo>
                    <a:pt x="28085" y="50292"/>
                  </a:moveTo>
                  <a:lnTo>
                    <a:pt x="27432" y="50292"/>
                  </a:lnTo>
                  <a:lnTo>
                    <a:pt x="28956" y="47244"/>
                  </a:lnTo>
                  <a:lnTo>
                    <a:pt x="28085" y="50292"/>
                  </a:lnTo>
                  <a:close/>
                </a:path>
                <a:path w="3150234" h="330834">
                  <a:moveTo>
                    <a:pt x="3122676" y="50292"/>
                  </a:moveTo>
                  <a:lnTo>
                    <a:pt x="3121532" y="48577"/>
                  </a:lnTo>
                  <a:lnTo>
                    <a:pt x="3121152" y="47244"/>
                  </a:lnTo>
                  <a:lnTo>
                    <a:pt x="3122676" y="50292"/>
                  </a:lnTo>
                  <a:close/>
                </a:path>
                <a:path w="3150234" h="330834">
                  <a:moveTo>
                    <a:pt x="3148584" y="50292"/>
                  </a:moveTo>
                  <a:lnTo>
                    <a:pt x="3122676" y="50292"/>
                  </a:lnTo>
                  <a:lnTo>
                    <a:pt x="3121152" y="47244"/>
                  </a:lnTo>
                  <a:lnTo>
                    <a:pt x="3147713" y="47244"/>
                  </a:lnTo>
                  <a:lnTo>
                    <a:pt x="3148584" y="50292"/>
                  </a:lnTo>
                  <a:close/>
                </a:path>
                <a:path w="3150234" h="330834">
                  <a:moveTo>
                    <a:pt x="3149454" y="57912"/>
                  </a:moveTo>
                  <a:lnTo>
                    <a:pt x="3124200" y="57912"/>
                  </a:lnTo>
                  <a:lnTo>
                    <a:pt x="3121532" y="48577"/>
                  </a:lnTo>
                  <a:lnTo>
                    <a:pt x="3122676" y="50292"/>
                  </a:lnTo>
                  <a:lnTo>
                    <a:pt x="3148584" y="50292"/>
                  </a:lnTo>
                  <a:lnTo>
                    <a:pt x="3148584" y="51816"/>
                  </a:lnTo>
                  <a:lnTo>
                    <a:pt x="3149454" y="57912"/>
                  </a:lnTo>
                  <a:close/>
                </a:path>
                <a:path w="3150234" h="330834">
                  <a:moveTo>
                    <a:pt x="25908" y="57912"/>
                  </a:moveTo>
                  <a:lnTo>
                    <a:pt x="25908" y="54864"/>
                  </a:lnTo>
                  <a:lnTo>
                    <a:pt x="26778" y="54864"/>
                  </a:lnTo>
                  <a:lnTo>
                    <a:pt x="25908" y="57912"/>
                  </a:lnTo>
                  <a:close/>
                </a:path>
                <a:path w="3150234" h="330834">
                  <a:moveTo>
                    <a:pt x="3122676" y="275844"/>
                  </a:moveTo>
                  <a:lnTo>
                    <a:pt x="3124200" y="266700"/>
                  </a:lnTo>
                  <a:lnTo>
                    <a:pt x="3124200" y="65532"/>
                  </a:lnTo>
                  <a:lnTo>
                    <a:pt x="3122676" y="54864"/>
                  </a:lnTo>
                  <a:lnTo>
                    <a:pt x="3124200" y="57912"/>
                  </a:lnTo>
                  <a:lnTo>
                    <a:pt x="3149454" y="57912"/>
                  </a:lnTo>
                  <a:lnTo>
                    <a:pt x="3150108" y="62484"/>
                  </a:lnTo>
                  <a:lnTo>
                    <a:pt x="3150108" y="266700"/>
                  </a:lnTo>
                  <a:lnTo>
                    <a:pt x="3149346" y="272796"/>
                  </a:lnTo>
                  <a:lnTo>
                    <a:pt x="3124200" y="272796"/>
                  </a:lnTo>
                  <a:lnTo>
                    <a:pt x="3122676" y="275844"/>
                  </a:lnTo>
                  <a:close/>
                </a:path>
                <a:path w="3150234" h="330834">
                  <a:moveTo>
                    <a:pt x="26778" y="275844"/>
                  </a:moveTo>
                  <a:lnTo>
                    <a:pt x="25908" y="275844"/>
                  </a:lnTo>
                  <a:lnTo>
                    <a:pt x="25908" y="272796"/>
                  </a:lnTo>
                  <a:lnTo>
                    <a:pt x="26778" y="275844"/>
                  </a:lnTo>
                  <a:close/>
                </a:path>
                <a:path w="3150234" h="330834">
                  <a:moveTo>
                    <a:pt x="3121533" y="282130"/>
                  </a:moveTo>
                  <a:lnTo>
                    <a:pt x="3124200" y="272796"/>
                  </a:lnTo>
                  <a:lnTo>
                    <a:pt x="3149346" y="272796"/>
                  </a:lnTo>
                  <a:lnTo>
                    <a:pt x="3148584" y="278891"/>
                  </a:lnTo>
                  <a:lnTo>
                    <a:pt x="3148584" y="280415"/>
                  </a:lnTo>
                  <a:lnTo>
                    <a:pt x="3122676" y="280415"/>
                  </a:lnTo>
                  <a:lnTo>
                    <a:pt x="3121533" y="282130"/>
                  </a:lnTo>
                  <a:close/>
                </a:path>
                <a:path w="3150234" h="330834">
                  <a:moveTo>
                    <a:pt x="28955" y="283463"/>
                  </a:moveTo>
                  <a:lnTo>
                    <a:pt x="27432" y="280415"/>
                  </a:lnTo>
                  <a:lnTo>
                    <a:pt x="28085" y="280415"/>
                  </a:lnTo>
                  <a:lnTo>
                    <a:pt x="28955" y="283463"/>
                  </a:lnTo>
                  <a:close/>
                </a:path>
                <a:path w="3150234" h="330834">
                  <a:moveTo>
                    <a:pt x="3121152" y="283464"/>
                  </a:moveTo>
                  <a:lnTo>
                    <a:pt x="3121533" y="282130"/>
                  </a:lnTo>
                  <a:lnTo>
                    <a:pt x="3122676" y="280415"/>
                  </a:lnTo>
                  <a:lnTo>
                    <a:pt x="3121152" y="283464"/>
                  </a:lnTo>
                  <a:close/>
                </a:path>
                <a:path w="3150234" h="330834">
                  <a:moveTo>
                    <a:pt x="3147713" y="283464"/>
                  </a:moveTo>
                  <a:lnTo>
                    <a:pt x="3121152" y="283464"/>
                  </a:lnTo>
                  <a:lnTo>
                    <a:pt x="3122676" y="280415"/>
                  </a:lnTo>
                  <a:lnTo>
                    <a:pt x="3148584" y="280415"/>
                  </a:lnTo>
                  <a:lnTo>
                    <a:pt x="3147713" y="283464"/>
                  </a:lnTo>
                  <a:close/>
                </a:path>
                <a:path w="3150234" h="330834">
                  <a:moveTo>
                    <a:pt x="3145971" y="289560"/>
                  </a:moveTo>
                  <a:lnTo>
                    <a:pt x="3116580" y="289560"/>
                  </a:lnTo>
                  <a:lnTo>
                    <a:pt x="3121533" y="282130"/>
                  </a:lnTo>
                  <a:lnTo>
                    <a:pt x="3121152" y="283464"/>
                  </a:lnTo>
                  <a:lnTo>
                    <a:pt x="3147713" y="283464"/>
                  </a:lnTo>
                  <a:lnTo>
                    <a:pt x="3145971" y="289560"/>
                  </a:lnTo>
                  <a:close/>
                </a:path>
                <a:path w="3150234" h="330834">
                  <a:moveTo>
                    <a:pt x="34442" y="289560"/>
                  </a:moveTo>
                  <a:lnTo>
                    <a:pt x="32004" y="289560"/>
                  </a:lnTo>
                  <a:lnTo>
                    <a:pt x="32004" y="286512"/>
                  </a:lnTo>
                  <a:lnTo>
                    <a:pt x="34442" y="289560"/>
                  </a:lnTo>
                  <a:close/>
                </a:path>
                <a:path w="3150234" h="330834">
                  <a:moveTo>
                    <a:pt x="3112685" y="293285"/>
                  </a:moveTo>
                  <a:lnTo>
                    <a:pt x="3118103" y="286512"/>
                  </a:lnTo>
                  <a:lnTo>
                    <a:pt x="3116580" y="289560"/>
                  </a:lnTo>
                  <a:lnTo>
                    <a:pt x="3145971" y="289560"/>
                  </a:lnTo>
                  <a:lnTo>
                    <a:pt x="3145535" y="291084"/>
                  </a:lnTo>
                  <a:lnTo>
                    <a:pt x="3144011" y="292608"/>
                  </a:lnTo>
                  <a:lnTo>
                    <a:pt x="3113532" y="292608"/>
                  </a:lnTo>
                  <a:lnTo>
                    <a:pt x="3112685" y="293285"/>
                  </a:lnTo>
                  <a:close/>
                </a:path>
                <a:path w="3150234" h="330834">
                  <a:moveTo>
                    <a:pt x="38099" y="294131"/>
                  </a:moveTo>
                  <a:lnTo>
                    <a:pt x="36576" y="292608"/>
                  </a:lnTo>
                  <a:lnTo>
                    <a:pt x="36880" y="292608"/>
                  </a:lnTo>
                  <a:lnTo>
                    <a:pt x="38099" y="294131"/>
                  </a:lnTo>
                  <a:close/>
                </a:path>
                <a:path w="3150234" h="330834">
                  <a:moveTo>
                    <a:pt x="3112008" y="294132"/>
                  </a:moveTo>
                  <a:lnTo>
                    <a:pt x="3112685" y="293285"/>
                  </a:lnTo>
                  <a:lnTo>
                    <a:pt x="3113532" y="292608"/>
                  </a:lnTo>
                  <a:lnTo>
                    <a:pt x="3112008" y="294132"/>
                  </a:lnTo>
                  <a:close/>
                </a:path>
                <a:path w="3150234" h="330834">
                  <a:moveTo>
                    <a:pt x="3143249" y="294132"/>
                  </a:moveTo>
                  <a:lnTo>
                    <a:pt x="3112008" y="294132"/>
                  </a:lnTo>
                  <a:lnTo>
                    <a:pt x="3113532" y="292608"/>
                  </a:lnTo>
                  <a:lnTo>
                    <a:pt x="3144011" y="292608"/>
                  </a:lnTo>
                  <a:lnTo>
                    <a:pt x="3143249" y="294132"/>
                  </a:lnTo>
                  <a:close/>
                </a:path>
                <a:path w="3150234" h="330834">
                  <a:moveTo>
                    <a:pt x="3105911" y="298703"/>
                  </a:moveTo>
                  <a:lnTo>
                    <a:pt x="3112685" y="293285"/>
                  </a:lnTo>
                  <a:lnTo>
                    <a:pt x="3112008" y="294132"/>
                  </a:lnTo>
                  <a:lnTo>
                    <a:pt x="3143249" y="294132"/>
                  </a:lnTo>
                  <a:lnTo>
                    <a:pt x="3141726" y="297180"/>
                  </a:lnTo>
                  <a:lnTo>
                    <a:pt x="3108960" y="297180"/>
                  </a:lnTo>
                  <a:lnTo>
                    <a:pt x="3105911" y="298703"/>
                  </a:lnTo>
                  <a:close/>
                </a:path>
                <a:path w="3150234" h="330834">
                  <a:moveTo>
                    <a:pt x="3101530" y="302133"/>
                  </a:moveTo>
                  <a:lnTo>
                    <a:pt x="3108960" y="297180"/>
                  </a:lnTo>
                  <a:lnTo>
                    <a:pt x="3141726" y="297180"/>
                  </a:lnTo>
                  <a:lnTo>
                    <a:pt x="3139440" y="301751"/>
                  </a:lnTo>
                  <a:lnTo>
                    <a:pt x="3102864" y="301751"/>
                  </a:lnTo>
                  <a:lnTo>
                    <a:pt x="3101530" y="302133"/>
                  </a:lnTo>
                  <a:close/>
                </a:path>
                <a:path w="3150234" h="330834">
                  <a:moveTo>
                    <a:pt x="43433" y="298703"/>
                  </a:moveTo>
                  <a:lnTo>
                    <a:pt x="42672" y="298703"/>
                  </a:lnTo>
                  <a:lnTo>
                    <a:pt x="41148" y="297180"/>
                  </a:lnTo>
                  <a:lnTo>
                    <a:pt x="43433" y="298703"/>
                  </a:lnTo>
                  <a:close/>
                </a:path>
                <a:path w="3150234" h="330834">
                  <a:moveTo>
                    <a:pt x="50292" y="303276"/>
                  </a:moveTo>
                  <a:lnTo>
                    <a:pt x="47244" y="301751"/>
                  </a:lnTo>
                  <a:lnTo>
                    <a:pt x="48577" y="302133"/>
                  </a:lnTo>
                  <a:lnTo>
                    <a:pt x="50292" y="303276"/>
                  </a:lnTo>
                  <a:close/>
                </a:path>
                <a:path w="3150234" h="330834">
                  <a:moveTo>
                    <a:pt x="48577" y="302132"/>
                  </a:moveTo>
                  <a:lnTo>
                    <a:pt x="47244" y="301751"/>
                  </a:lnTo>
                  <a:lnTo>
                    <a:pt x="48005" y="301751"/>
                  </a:lnTo>
                  <a:lnTo>
                    <a:pt x="48577" y="302132"/>
                  </a:lnTo>
                  <a:close/>
                </a:path>
                <a:path w="3150234" h="330834">
                  <a:moveTo>
                    <a:pt x="3099816" y="303276"/>
                  </a:moveTo>
                  <a:lnTo>
                    <a:pt x="3101530" y="302132"/>
                  </a:lnTo>
                  <a:lnTo>
                    <a:pt x="3102864" y="301751"/>
                  </a:lnTo>
                  <a:lnTo>
                    <a:pt x="3099816" y="303276"/>
                  </a:lnTo>
                  <a:close/>
                </a:path>
                <a:path w="3150234" h="330834">
                  <a:moveTo>
                    <a:pt x="3139440" y="303276"/>
                  </a:moveTo>
                  <a:lnTo>
                    <a:pt x="3099816" y="303276"/>
                  </a:lnTo>
                  <a:lnTo>
                    <a:pt x="3102864" y="301751"/>
                  </a:lnTo>
                  <a:lnTo>
                    <a:pt x="3139440" y="301751"/>
                  </a:lnTo>
                  <a:lnTo>
                    <a:pt x="3139440" y="303276"/>
                  </a:lnTo>
                  <a:close/>
                </a:path>
                <a:path w="3150234" h="330834">
                  <a:moveTo>
                    <a:pt x="3122676" y="320040"/>
                  </a:moveTo>
                  <a:lnTo>
                    <a:pt x="27432" y="320040"/>
                  </a:lnTo>
                  <a:lnTo>
                    <a:pt x="27432" y="318515"/>
                  </a:lnTo>
                  <a:lnTo>
                    <a:pt x="19812" y="312420"/>
                  </a:lnTo>
                  <a:lnTo>
                    <a:pt x="18288" y="310896"/>
                  </a:lnTo>
                  <a:lnTo>
                    <a:pt x="12192" y="303276"/>
                  </a:lnTo>
                  <a:lnTo>
                    <a:pt x="50292" y="303276"/>
                  </a:lnTo>
                  <a:lnTo>
                    <a:pt x="48577" y="302132"/>
                  </a:lnTo>
                  <a:lnTo>
                    <a:pt x="57912" y="304800"/>
                  </a:lnTo>
                  <a:lnTo>
                    <a:pt x="3136696" y="304800"/>
                  </a:lnTo>
                  <a:lnTo>
                    <a:pt x="3131819" y="310896"/>
                  </a:lnTo>
                  <a:lnTo>
                    <a:pt x="3130296" y="312420"/>
                  </a:lnTo>
                  <a:lnTo>
                    <a:pt x="3122676" y="318515"/>
                  </a:lnTo>
                  <a:lnTo>
                    <a:pt x="3122676" y="320040"/>
                  </a:lnTo>
                  <a:close/>
                </a:path>
                <a:path w="3150234" h="330834">
                  <a:moveTo>
                    <a:pt x="3136696" y="304800"/>
                  </a:moveTo>
                  <a:lnTo>
                    <a:pt x="3092196" y="304800"/>
                  </a:lnTo>
                  <a:lnTo>
                    <a:pt x="3101530" y="302133"/>
                  </a:lnTo>
                  <a:lnTo>
                    <a:pt x="3099816" y="303276"/>
                  </a:lnTo>
                  <a:lnTo>
                    <a:pt x="3137916" y="303276"/>
                  </a:lnTo>
                  <a:lnTo>
                    <a:pt x="3136696" y="304800"/>
                  </a:lnTo>
                  <a:close/>
                </a:path>
                <a:path w="3150234" h="330834">
                  <a:moveTo>
                    <a:pt x="64008" y="304800"/>
                  </a:moveTo>
                  <a:lnTo>
                    <a:pt x="57912" y="304800"/>
                  </a:lnTo>
                  <a:lnTo>
                    <a:pt x="54864" y="303276"/>
                  </a:lnTo>
                  <a:lnTo>
                    <a:pt x="64008" y="304800"/>
                  </a:lnTo>
                  <a:close/>
                </a:path>
                <a:path w="3150234" h="330834">
                  <a:moveTo>
                    <a:pt x="3092196" y="304800"/>
                  </a:moveTo>
                  <a:lnTo>
                    <a:pt x="3084576" y="304800"/>
                  </a:lnTo>
                  <a:lnTo>
                    <a:pt x="3095244" y="303276"/>
                  </a:lnTo>
                  <a:lnTo>
                    <a:pt x="3092196" y="304800"/>
                  </a:lnTo>
                  <a:close/>
                </a:path>
                <a:path w="3150234" h="330834">
                  <a:moveTo>
                    <a:pt x="3099816" y="329184"/>
                  </a:moveTo>
                  <a:lnTo>
                    <a:pt x="50292" y="329184"/>
                  </a:lnTo>
                  <a:lnTo>
                    <a:pt x="39624" y="326136"/>
                  </a:lnTo>
                  <a:lnTo>
                    <a:pt x="38100" y="324612"/>
                  </a:lnTo>
                  <a:lnTo>
                    <a:pt x="28956" y="320040"/>
                  </a:lnTo>
                  <a:lnTo>
                    <a:pt x="3121152" y="320040"/>
                  </a:lnTo>
                  <a:lnTo>
                    <a:pt x="3112008" y="324612"/>
                  </a:lnTo>
                  <a:lnTo>
                    <a:pt x="3110484" y="326136"/>
                  </a:lnTo>
                  <a:lnTo>
                    <a:pt x="3099816" y="329184"/>
                  </a:lnTo>
                  <a:close/>
                </a:path>
                <a:path w="3150234" h="330834">
                  <a:moveTo>
                    <a:pt x="3087624" y="330708"/>
                  </a:moveTo>
                  <a:lnTo>
                    <a:pt x="64008" y="330708"/>
                  </a:lnTo>
                  <a:lnTo>
                    <a:pt x="51816" y="329184"/>
                  </a:lnTo>
                  <a:lnTo>
                    <a:pt x="3098292" y="329184"/>
                  </a:lnTo>
                  <a:lnTo>
                    <a:pt x="3087624" y="330708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18755" y="930255"/>
            <a:ext cx="2438581" cy="274663"/>
          </a:xfrm>
          <a:prstGeom prst="rect">
            <a:avLst/>
          </a:prstGeom>
        </p:spPr>
        <p:txBody>
          <a:bodyPr vert="horz" wrap="square" lIns="0" tIns="11403" rIns="0" bIns="0" rtlCol="0" anchor="ctr">
            <a:spAutoFit/>
          </a:bodyPr>
          <a:lstStyle/>
          <a:p>
            <a:pPr marL="10860">
              <a:spcBef>
                <a:spcPts val="90"/>
              </a:spcBef>
            </a:pPr>
            <a:r>
              <a:rPr sz="1710" spc="-34" dirty="0" smtClean="0">
                <a:solidFill>
                  <a:srgbClr val="000000"/>
                </a:solidFill>
                <a:latin typeface="PMingLiU-ExtB"/>
                <a:cs typeface="PMingLiU-ExtB"/>
              </a:rPr>
              <a:t></a:t>
            </a:r>
            <a:r>
              <a:rPr sz="1710" b="1" spc="-34" dirty="0" smtClean="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sz="1710" b="1" spc="29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10" b="1" spc="-13" dirty="0">
                <a:solidFill>
                  <a:srgbClr val="000000"/>
                </a:solidFill>
                <a:latin typeface="Calibri"/>
                <a:cs typeface="Calibri"/>
              </a:rPr>
              <a:t>FACILITIES</a:t>
            </a:r>
            <a:endParaRPr sz="171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11615" y="1432198"/>
            <a:ext cx="1868981" cy="282899"/>
            <a:chOff x="1299972" y="1446275"/>
            <a:chExt cx="2185670" cy="330835"/>
          </a:xfrm>
        </p:grpSpPr>
        <p:sp>
          <p:nvSpPr>
            <p:cNvPr id="8" name="object 8"/>
            <p:cNvSpPr/>
            <p:nvPr/>
          </p:nvSpPr>
          <p:spPr>
            <a:xfrm>
              <a:off x="1313688" y="1458467"/>
              <a:ext cx="2159635" cy="304800"/>
            </a:xfrm>
            <a:custGeom>
              <a:avLst/>
              <a:gdLst/>
              <a:ahLst/>
              <a:cxnLst/>
              <a:rect l="l" t="t" r="r" b="b"/>
              <a:pathLst>
                <a:path w="2159635" h="304800">
                  <a:moveTo>
                    <a:pt x="2159508" y="304799"/>
                  </a:moveTo>
                  <a:lnTo>
                    <a:pt x="0" y="304799"/>
                  </a:lnTo>
                  <a:lnTo>
                    <a:pt x="0" y="0"/>
                  </a:lnTo>
                  <a:lnTo>
                    <a:pt x="2159508" y="0"/>
                  </a:lnTo>
                  <a:lnTo>
                    <a:pt x="2159508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446275"/>
              <a:ext cx="2185670" cy="330835"/>
            </a:xfrm>
            <a:custGeom>
              <a:avLst/>
              <a:gdLst/>
              <a:ahLst/>
              <a:cxnLst/>
              <a:rect l="l" t="t" r="r" b="b"/>
              <a:pathLst>
                <a:path w="2185670" h="330835">
                  <a:moveTo>
                    <a:pt x="2180844" y="330708"/>
                  </a:moveTo>
                  <a:lnTo>
                    <a:pt x="6096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2180844" y="0"/>
                  </a:lnTo>
                  <a:lnTo>
                    <a:pt x="2185416" y="6096"/>
                  </a:lnTo>
                  <a:lnTo>
                    <a:pt x="2185416" y="12192"/>
                  </a:lnTo>
                  <a:lnTo>
                    <a:pt x="25908" y="12192"/>
                  </a:lnTo>
                  <a:lnTo>
                    <a:pt x="13716" y="25908"/>
                  </a:lnTo>
                  <a:lnTo>
                    <a:pt x="25908" y="25908"/>
                  </a:lnTo>
                  <a:lnTo>
                    <a:pt x="25908" y="304799"/>
                  </a:lnTo>
                  <a:lnTo>
                    <a:pt x="13716" y="304799"/>
                  </a:lnTo>
                  <a:lnTo>
                    <a:pt x="25908" y="316992"/>
                  </a:lnTo>
                  <a:lnTo>
                    <a:pt x="2185416" y="316992"/>
                  </a:lnTo>
                  <a:lnTo>
                    <a:pt x="2185416" y="324612"/>
                  </a:lnTo>
                  <a:lnTo>
                    <a:pt x="2180844" y="330708"/>
                  </a:lnTo>
                  <a:close/>
                </a:path>
                <a:path w="2185670" h="330835">
                  <a:moveTo>
                    <a:pt x="25908" y="25908"/>
                  </a:moveTo>
                  <a:lnTo>
                    <a:pt x="13716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2185670" h="330835">
                  <a:moveTo>
                    <a:pt x="2161032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2161032" y="12192"/>
                  </a:lnTo>
                  <a:lnTo>
                    <a:pt x="2161032" y="25908"/>
                  </a:lnTo>
                  <a:close/>
                </a:path>
                <a:path w="2185670" h="330835">
                  <a:moveTo>
                    <a:pt x="2161032" y="316992"/>
                  </a:moveTo>
                  <a:lnTo>
                    <a:pt x="2161032" y="12192"/>
                  </a:lnTo>
                  <a:lnTo>
                    <a:pt x="2173224" y="25908"/>
                  </a:lnTo>
                  <a:lnTo>
                    <a:pt x="2185416" y="25908"/>
                  </a:lnTo>
                  <a:lnTo>
                    <a:pt x="2185416" y="304799"/>
                  </a:lnTo>
                  <a:lnTo>
                    <a:pt x="2173224" y="304799"/>
                  </a:lnTo>
                  <a:lnTo>
                    <a:pt x="2161032" y="316992"/>
                  </a:lnTo>
                  <a:close/>
                </a:path>
                <a:path w="2185670" h="330835">
                  <a:moveTo>
                    <a:pt x="2185416" y="25908"/>
                  </a:moveTo>
                  <a:lnTo>
                    <a:pt x="2173224" y="25908"/>
                  </a:lnTo>
                  <a:lnTo>
                    <a:pt x="2161032" y="12192"/>
                  </a:lnTo>
                  <a:lnTo>
                    <a:pt x="2185416" y="12192"/>
                  </a:lnTo>
                  <a:lnTo>
                    <a:pt x="2185416" y="25908"/>
                  </a:lnTo>
                  <a:close/>
                </a:path>
                <a:path w="2185670" h="330835">
                  <a:moveTo>
                    <a:pt x="25908" y="316992"/>
                  </a:moveTo>
                  <a:lnTo>
                    <a:pt x="13716" y="304799"/>
                  </a:lnTo>
                  <a:lnTo>
                    <a:pt x="25908" y="304799"/>
                  </a:lnTo>
                  <a:lnTo>
                    <a:pt x="25908" y="316992"/>
                  </a:lnTo>
                  <a:close/>
                </a:path>
                <a:path w="2185670" h="330835">
                  <a:moveTo>
                    <a:pt x="2161032" y="316992"/>
                  </a:moveTo>
                  <a:lnTo>
                    <a:pt x="25908" y="316992"/>
                  </a:lnTo>
                  <a:lnTo>
                    <a:pt x="25908" y="304799"/>
                  </a:lnTo>
                  <a:lnTo>
                    <a:pt x="2161032" y="304799"/>
                  </a:lnTo>
                  <a:lnTo>
                    <a:pt x="2161032" y="316992"/>
                  </a:lnTo>
                  <a:close/>
                </a:path>
                <a:path w="2185670" h="330835">
                  <a:moveTo>
                    <a:pt x="2185416" y="316992"/>
                  </a:moveTo>
                  <a:lnTo>
                    <a:pt x="2161032" y="316992"/>
                  </a:lnTo>
                  <a:lnTo>
                    <a:pt x="2173224" y="304799"/>
                  </a:lnTo>
                  <a:lnTo>
                    <a:pt x="2185416" y="304799"/>
                  </a:lnTo>
                  <a:lnTo>
                    <a:pt x="2185416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23343" y="1442623"/>
            <a:ext cx="1846719" cy="219358"/>
          </a:xfrm>
          <a:prstGeom prst="rect">
            <a:avLst/>
          </a:prstGeom>
        </p:spPr>
        <p:txBody>
          <a:bodyPr vert="horz" wrap="square" lIns="0" tIns="21720" rIns="0" bIns="0" rtlCol="0">
            <a:spAutoFit/>
          </a:bodyPr>
          <a:lstStyle/>
          <a:p>
            <a:pPr marL="119457">
              <a:spcBef>
                <a:spcPts val="171"/>
              </a:spcBef>
            </a:pPr>
            <a:r>
              <a:rPr sz="1283" b="1" spc="-9" dirty="0">
                <a:latin typeface="Calibri"/>
                <a:cs typeface="Calibri"/>
              </a:rPr>
              <a:t>2D</a:t>
            </a:r>
            <a:r>
              <a:rPr sz="1283" b="1" dirty="0">
                <a:latin typeface="Calibri"/>
                <a:cs typeface="Calibri"/>
              </a:rPr>
              <a:t> </a:t>
            </a:r>
            <a:r>
              <a:rPr sz="1283" b="1" spc="-4" dirty="0">
                <a:latin typeface="Calibri"/>
                <a:cs typeface="Calibri"/>
              </a:rPr>
              <a:t>LASERCUT</a:t>
            </a:r>
            <a:r>
              <a:rPr sz="1283" b="1" spc="-17" dirty="0">
                <a:latin typeface="Calibri"/>
                <a:cs typeface="Calibri"/>
              </a:rPr>
              <a:t> </a:t>
            </a:r>
            <a:r>
              <a:rPr sz="1283" b="1" spc="-4" dirty="0">
                <a:latin typeface="Calibri"/>
                <a:cs typeface="Calibri"/>
              </a:rPr>
              <a:t>MACHINE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35417" y="1265391"/>
            <a:ext cx="3452348" cy="2434780"/>
            <a:chOff x="1444751" y="1251204"/>
            <a:chExt cx="4037329" cy="284734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1307" y="1251204"/>
              <a:ext cx="350519" cy="92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456944" y="3779519"/>
              <a:ext cx="1728470" cy="304800"/>
            </a:xfrm>
            <a:custGeom>
              <a:avLst/>
              <a:gdLst/>
              <a:ahLst/>
              <a:cxnLst/>
              <a:rect l="l" t="t" r="r" b="b"/>
              <a:pathLst>
                <a:path w="1728470" h="304800">
                  <a:moveTo>
                    <a:pt x="1728215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728215" y="0"/>
                  </a:lnTo>
                  <a:lnTo>
                    <a:pt x="1728215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4751" y="3767327"/>
              <a:ext cx="1752600" cy="330835"/>
            </a:xfrm>
            <a:custGeom>
              <a:avLst/>
              <a:gdLst/>
              <a:ahLst/>
              <a:cxnLst/>
              <a:rect l="l" t="t" r="r" b="b"/>
              <a:pathLst>
                <a:path w="1752600" h="330835">
                  <a:moveTo>
                    <a:pt x="1748028" y="330708"/>
                  </a:moveTo>
                  <a:lnTo>
                    <a:pt x="4572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748028" y="0"/>
                  </a:lnTo>
                  <a:lnTo>
                    <a:pt x="1752600" y="6096"/>
                  </a:lnTo>
                  <a:lnTo>
                    <a:pt x="1752600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304799"/>
                  </a:lnTo>
                  <a:lnTo>
                    <a:pt x="12192" y="304799"/>
                  </a:lnTo>
                  <a:lnTo>
                    <a:pt x="24384" y="316992"/>
                  </a:lnTo>
                  <a:lnTo>
                    <a:pt x="1752600" y="316992"/>
                  </a:lnTo>
                  <a:lnTo>
                    <a:pt x="1752600" y="324612"/>
                  </a:lnTo>
                  <a:lnTo>
                    <a:pt x="1748028" y="330708"/>
                  </a:lnTo>
                  <a:close/>
                </a:path>
                <a:path w="1752600" h="330835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1752600" h="330835">
                  <a:moveTo>
                    <a:pt x="1728216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1728216" y="12192"/>
                  </a:lnTo>
                  <a:lnTo>
                    <a:pt x="1728216" y="25908"/>
                  </a:lnTo>
                  <a:close/>
                </a:path>
                <a:path w="1752600" h="330835">
                  <a:moveTo>
                    <a:pt x="1728216" y="316992"/>
                  </a:moveTo>
                  <a:lnTo>
                    <a:pt x="1728216" y="12192"/>
                  </a:lnTo>
                  <a:lnTo>
                    <a:pt x="1740408" y="25908"/>
                  </a:lnTo>
                  <a:lnTo>
                    <a:pt x="1752600" y="25908"/>
                  </a:lnTo>
                  <a:lnTo>
                    <a:pt x="1752600" y="304799"/>
                  </a:lnTo>
                  <a:lnTo>
                    <a:pt x="1740408" y="304799"/>
                  </a:lnTo>
                  <a:lnTo>
                    <a:pt x="1728216" y="316992"/>
                  </a:lnTo>
                  <a:close/>
                </a:path>
                <a:path w="1752600" h="330835">
                  <a:moveTo>
                    <a:pt x="1752600" y="25908"/>
                  </a:moveTo>
                  <a:lnTo>
                    <a:pt x="1740408" y="25908"/>
                  </a:lnTo>
                  <a:lnTo>
                    <a:pt x="1728216" y="12192"/>
                  </a:lnTo>
                  <a:lnTo>
                    <a:pt x="1752600" y="12192"/>
                  </a:lnTo>
                  <a:lnTo>
                    <a:pt x="1752600" y="25908"/>
                  </a:lnTo>
                  <a:close/>
                </a:path>
                <a:path w="1752600" h="330835">
                  <a:moveTo>
                    <a:pt x="24384" y="316992"/>
                  </a:moveTo>
                  <a:lnTo>
                    <a:pt x="12192" y="304799"/>
                  </a:lnTo>
                  <a:lnTo>
                    <a:pt x="24384" y="304799"/>
                  </a:lnTo>
                  <a:lnTo>
                    <a:pt x="24384" y="316992"/>
                  </a:lnTo>
                  <a:close/>
                </a:path>
                <a:path w="1752600" h="330835">
                  <a:moveTo>
                    <a:pt x="1728216" y="316992"/>
                  </a:moveTo>
                  <a:lnTo>
                    <a:pt x="24384" y="316992"/>
                  </a:lnTo>
                  <a:lnTo>
                    <a:pt x="24384" y="304799"/>
                  </a:lnTo>
                  <a:lnTo>
                    <a:pt x="1728216" y="304799"/>
                  </a:lnTo>
                  <a:lnTo>
                    <a:pt x="1728216" y="316992"/>
                  </a:lnTo>
                  <a:close/>
                </a:path>
                <a:path w="1752600" h="330835">
                  <a:moveTo>
                    <a:pt x="1752600" y="316992"/>
                  </a:moveTo>
                  <a:lnTo>
                    <a:pt x="1728216" y="316992"/>
                  </a:lnTo>
                  <a:lnTo>
                    <a:pt x="1740408" y="304799"/>
                  </a:lnTo>
                  <a:lnTo>
                    <a:pt x="1752600" y="304799"/>
                  </a:lnTo>
                  <a:lnTo>
                    <a:pt x="1752600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45843" y="3427371"/>
            <a:ext cx="1478027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489"/>
            <a:r>
              <a:rPr sz="1539" b="1" spc="-4" dirty="0">
                <a:latin typeface="Calibri"/>
                <a:cs typeface="Calibri"/>
              </a:rPr>
              <a:t>Specifications</a:t>
            </a:r>
            <a:r>
              <a:rPr sz="1539" b="1" spc="-68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-</a:t>
            </a:r>
            <a:endParaRPr sz="1539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50365" y="3909549"/>
            <a:ext cx="1993870" cy="1931426"/>
            <a:chOff x="1228344" y="4343400"/>
            <a:chExt cx="2331720" cy="2258695"/>
          </a:xfrm>
        </p:grpSpPr>
        <p:sp>
          <p:nvSpPr>
            <p:cNvPr id="17" name="object 17"/>
            <p:cNvSpPr/>
            <p:nvPr/>
          </p:nvSpPr>
          <p:spPr>
            <a:xfrm>
              <a:off x="1240536" y="4355592"/>
              <a:ext cx="2307590" cy="2232660"/>
            </a:xfrm>
            <a:custGeom>
              <a:avLst/>
              <a:gdLst/>
              <a:ahLst/>
              <a:cxnLst/>
              <a:rect l="l" t="t" r="r" b="b"/>
              <a:pathLst>
                <a:path w="2307590" h="2232659">
                  <a:moveTo>
                    <a:pt x="2307336" y="2232659"/>
                  </a:moveTo>
                  <a:lnTo>
                    <a:pt x="0" y="2232659"/>
                  </a:lnTo>
                  <a:lnTo>
                    <a:pt x="0" y="0"/>
                  </a:lnTo>
                  <a:lnTo>
                    <a:pt x="2307336" y="0"/>
                  </a:lnTo>
                  <a:lnTo>
                    <a:pt x="2307336" y="2232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28344" y="4343400"/>
              <a:ext cx="2331720" cy="2258695"/>
            </a:xfrm>
            <a:custGeom>
              <a:avLst/>
              <a:gdLst/>
              <a:ahLst/>
              <a:cxnLst/>
              <a:rect l="l" t="t" r="r" b="b"/>
              <a:pathLst>
                <a:path w="2331720" h="2258695">
                  <a:moveTo>
                    <a:pt x="2325624" y="2258568"/>
                  </a:moveTo>
                  <a:lnTo>
                    <a:pt x="6096" y="2258568"/>
                  </a:lnTo>
                  <a:lnTo>
                    <a:pt x="0" y="225247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2325624" y="0"/>
                  </a:lnTo>
                  <a:lnTo>
                    <a:pt x="2331720" y="6096"/>
                  </a:lnTo>
                  <a:lnTo>
                    <a:pt x="2331720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2232660"/>
                  </a:lnTo>
                  <a:lnTo>
                    <a:pt x="12192" y="2232660"/>
                  </a:lnTo>
                  <a:lnTo>
                    <a:pt x="25908" y="2244852"/>
                  </a:lnTo>
                  <a:lnTo>
                    <a:pt x="2331720" y="2244852"/>
                  </a:lnTo>
                  <a:lnTo>
                    <a:pt x="2331720" y="2252472"/>
                  </a:lnTo>
                  <a:lnTo>
                    <a:pt x="2325624" y="2258568"/>
                  </a:lnTo>
                  <a:close/>
                </a:path>
                <a:path w="2331720" h="225869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2331720" h="2258695">
                  <a:moveTo>
                    <a:pt x="2305812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2305812" y="12192"/>
                  </a:lnTo>
                  <a:lnTo>
                    <a:pt x="2305812" y="25908"/>
                  </a:lnTo>
                  <a:close/>
                </a:path>
                <a:path w="2331720" h="2258695">
                  <a:moveTo>
                    <a:pt x="2305812" y="2244852"/>
                  </a:moveTo>
                  <a:lnTo>
                    <a:pt x="2305812" y="12192"/>
                  </a:lnTo>
                  <a:lnTo>
                    <a:pt x="2319528" y="25908"/>
                  </a:lnTo>
                  <a:lnTo>
                    <a:pt x="2331720" y="25908"/>
                  </a:lnTo>
                  <a:lnTo>
                    <a:pt x="2331720" y="2232660"/>
                  </a:lnTo>
                  <a:lnTo>
                    <a:pt x="2319528" y="2232660"/>
                  </a:lnTo>
                  <a:lnTo>
                    <a:pt x="2305812" y="2244852"/>
                  </a:lnTo>
                  <a:close/>
                </a:path>
                <a:path w="2331720" h="2258695">
                  <a:moveTo>
                    <a:pt x="2331720" y="25908"/>
                  </a:moveTo>
                  <a:lnTo>
                    <a:pt x="2319528" y="25908"/>
                  </a:lnTo>
                  <a:lnTo>
                    <a:pt x="2305812" y="12192"/>
                  </a:lnTo>
                  <a:lnTo>
                    <a:pt x="2331720" y="12192"/>
                  </a:lnTo>
                  <a:lnTo>
                    <a:pt x="2331720" y="25908"/>
                  </a:lnTo>
                  <a:close/>
                </a:path>
                <a:path w="2331720" h="2258695">
                  <a:moveTo>
                    <a:pt x="25908" y="2244852"/>
                  </a:moveTo>
                  <a:lnTo>
                    <a:pt x="12192" y="2232660"/>
                  </a:lnTo>
                  <a:lnTo>
                    <a:pt x="25908" y="2232660"/>
                  </a:lnTo>
                  <a:lnTo>
                    <a:pt x="25908" y="2244852"/>
                  </a:lnTo>
                  <a:close/>
                </a:path>
                <a:path w="2331720" h="2258695">
                  <a:moveTo>
                    <a:pt x="2305812" y="2244852"/>
                  </a:moveTo>
                  <a:lnTo>
                    <a:pt x="25908" y="2244852"/>
                  </a:lnTo>
                  <a:lnTo>
                    <a:pt x="25908" y="2232660"/>
                  </a:lnTo>
                  <a:lnTo>
                    <a:pt x="2305812" y="2232660"/>
                  </a:lnTo>
                  <a:lnTo>
                    <a:pt x="2305812" y="2244852"/>
                  </a:lnTo>
                  <a:close/>
                </a:path>
                <a:path w="2331720" h="2258695">
                  <a:moveTo>
                    <a:pt x="2331720" y="2244852"/>
                  </a:moveTo>
                  <a:lnTo>
                    <a:pt x="2305812" y="2244852"/>
                  </a:lnTo>
                  <a:lnTo>
                    <a:pt x="2319528" y="2232660"/>
                  </a:lnTo>
                  <a:lnTo>
                    <a:pt x="2331720" y="2232660"/>
                  </a:lnTo>
                  <a:lnTo>
                    <a:pt x="2331720" y="224485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60791" y="3919974"/>
            <a:ext cx="1973236" cy="2319957"/>
          </a:xfrm>
          <a:prstGeom prst="rect">
            <a:avLst/>
          </a:prstGeom>
        </p:spPr>
        <p:txBody>
          <a:bodyPr vert="horz" wrap="square" lIns="0" tIns="4344" rIns="0" bIns="0" rtlCol="0">
            <a:spAutoFit/>
          </a:bodyPr>
          <a:lstStyle/>
          <a:p>
            <a:pPr marL="260634" marR="153123" indent="-260634">
              <a:spcBef>
                <a:spcPts val="34"/>
              </a:spcBef>
              <a:buFont typeface="Arial MT"/>
              <a:buChar char="•"/>
              <a:tabLst>
                <a:tab pos="260634" algn="l"/>
              </a:tabLst>
            </a:pPr>
            <a:r>
              <a:rPr sz="1368" b="1" spc="-13" dirty="0">
                <a:latin typeface="Calibri"/>
                <a:cs typeface="Calibri"/>
              </a:rPr>
              <a:t>Make </a:t>
            </a:r>
            <a:r>
              <a:rPr sz="1368" b="1" spc="-9" dirty="0">
                <a:latin typeface="Calibri"/>
                <a:cs typeface="Calibri"/>
              </a:rPr>
              <a:t>–SIL 2KW </a:t>
            </a:r>
            <a:r>
              <a:rPr sz="1368" b="1" spc="-4" dirty="0">
                <a:latin typeface="Calibri"/>
                <a:cs typeface="Calibri"/>
              </a:rPr>
              <a:t>FIBRE </a:t>
            </a:r>
            <a:r>
              <a:rPr sz="1368" b="1" spc="-299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OPTIC </a:t>
            </a:r>
            <a:r>
              <a:rPr sz="1368" b="1" spc="-4" dirty="0" smtClean="0">
                <a:latin typeface="Calibri"/>
                <a:cs typeface="Calibri"/>
              </a:rPr>
              <a:t>LASER</a:t>
            </a:r>
            <a:r>
              <a:rPr lang="en-US" sz="1368" b="1" spc="-4" dirty="0" smtClean="0">
                <a:latin typeface="Calibri"/>
                <a:cs typeface="Calibri"/>
              </a:rPr>
              <a:t> &amp; 6KW FIBRE OPTIC LASER 2QTY</a:t>
            </a:r>
          </a:p>
          <a:p>
            <a:pPr marL="186788" marR="78190" indent="-186788">
              <a:buFont typeface="Arial MT"/>
              <a:buChar char="•"/>
              <a:tabLst>
                <a:tab pos="186788" algn="l"/>
              </a:tabLst>
            </a:pPr>
            <a:r>
              <a:rPr sz="1368" b="1" spc="-9" dirty="0" smtClean="0">
                <a:latin typeface="Calibri"/>
                <a:cs typeface="Calibri"/>
              </a:rPr>
              <a:t>Cutting</a:t>
            </a:r>
            <a:r>
              <a:rPr sz="1368" b="1" spc="13" dirty="0" smtClean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Capacity</a:t>
            </a:r>
            <a:r>
              <a:rPr sz="1368" b="1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</a:t>
            </a:r>
            <a:r>
              <a:rPr sz="1368" b="1" spc="-21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MS</a:t>
            </a:r>
            <a:r>
              <a:rPr sz="1368" b="1" spc="-9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 </a:t>
            </a:r>
            <a:r>
              <a:rPr sz="1368" b="1" spc="-299" dirty="0">
                <a:latin typeface="Calibri"/>
                <a:cs typeface="Calibri"/>
              </a:rPr>
              <a:t> </a:t>
            </a:r>
            <a:r>
              <a:rPr sz="1368" b="1" spc="-13" dirty="0">
                <a:latin typeface="Calibri"/>
                <a:cs typeface="Calibri"/>
              </a:rPr>
              <a:t>Upto</a:t>
            </a:r>
            <a:r>
              <a:rPr sz="1368" b="1" spc="-4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10mm</a:t>
            </a:r>
            <a:endParaRPr sz="1368" dirty="0">
              <a:latin typeface="Calibri"/>
              <a:cs typeface="Calibri"/>
            </a:endParaRPr>
          </a:p>
          <a:p>
            <a:pPr marL="467513" lvl="1" indent="-100996">
              <a:spcBef>
                <a:spcPts val="4"/>
              </a:spcBef>
              <a:buFont typeface="Arial MT"/>
              <a:buChar char="•"/>
              <a:tabLst>
                <a:tab pos="468056" algn="l"/>
              </a:tabLst>
            </a:pPr>
            <a:r>
              <a:rPr sz="1368" b="1" spc="-4" dirty="0">
                <a:latin typeface="Calibri"/>
                <a:cs typeface="Calibri"/>
              </a:rPr>
              <a:t>SS</a:t>
            </a:r>
            <a:r>
              <a:rPr sz="1368" b="1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</a:t>
            </a:r>
            <a:r>
              <a:rPr sz="1368" b="1" spc="-9" dirty="0">
                <a:latin typeface="Calibri"/>
                <a:cs typeface="Calibri"/>
              </a:rPr>
              <a:t> </a:t>
            </a:r>
            <a:r>
              <a:rPr sz="1368" b="1" spc="-13" dirty="0">
                <a:latin typeface="Calibri"/>
                <a:cs typeface="Calibri"/>
              </a:rPr>
              <a:t>Upto</a:t>
            </a:r>
            <a:r>
              <a:rPr sz="1368" b="1" spc="9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5</a:t>
            </a:r>
            <a:r>
              <a:rPr sz="1368" b="1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mm</a:t>
            </a:r>
            <a:endParaRPr sz="1368" dirty="0">
              <a:latin typeface="Calibri"/>
              <a:cs typeface="Calibri"/>
            </a:endParaRPr>
          </a:p>
          <a:p>
            <a:pPr marL="337739" marR="229141" indent="-337739">
              <a:buFont typeface="Arial MT"/>
              <a:buChar char="•"/>
              <a:tabLst>
                <a:tab pos="337739" algn="l"/>
              </a:tabLst>
            </a:pPr>
            <a:r>
              <a:rPr sz="1368" b="1" spc="-4" dirty="0">
                <a:latin typeface="Calibri"/>
                <a:cs typeface="Calibri"/>
              </a:rPr>
              <a:t>Bed </a:t>
            </a:r>
            <a:r>
              <a:rPr sz="1368" b="1" spc="-9" dirty="0">
                <a:latin typeface="Calibri"/>
                <a:cs typeface="Calibri"/>
              </a:rPr>
              <a:t>size </a:t>
            </a:r>
            <a:r>
              <a:rPr sz="1368" b="1" spc="-4" dirty="0">
                <a:latin typeface="Calibri"/>
                <a:cs typeface="Calibri"/>
              </a:rPr>
              <a:t>– </a:t>
            </a:r>
            <a:r>
              <a:rPr sz="1368" b="1" spc="-13" dirty="0">
                <a:latin typeface="Calibri"/>
                <a:cs typeface="Calibri"/>
              </a:rPr>
              <a:t>3000MM </a:t>
            </a:r>
            <a:r>
              <a:rPr sz="1368" b="1" spc="-299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X1500MM</a:t>
            </a:r>
            <a:endParaRPr sz="1368" dirty="0">
              <a:latin typeface="Calibri"/>
              <a:cs typeface="Calibri"/>
            </a:endParaRPr>
          </a:p>
          <a:p>
            <a:pPr marL="387151" marR="278010" lvl="1" indent="-387151">
              <a:buFont typeface="Arial MT"/>
              <a:buChar char="•"/>
              <a:tabLst>
                <a:tab pos="387151" algn="l"/>
              </a:tabLst>
            </a:pPr>
            <a:r>
              <a:rPr sz="1368" b="1" spc="-4" dirty="0">
                <a:latin typeface="Calibri"/>
                <a:cs typeface="Calibri"/>
              </a:rPr>
              <a:t>(All</a:t>
            </a:r>
            <a:r>
              <a:rPr sz="1368" b="1" spc="-34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Dimensions</a:t>
            </a:r>
            <a:r>
              <a:rPr sz="1368" b="1" spc="-26" dirty="0">
                <a:latin typeface="Calibri"/>
                <a:cs typeface="Calibri"/>
              </a:rPr>
              <a:t> </a:t>
            </a:r>
            <a:r>
              <a:rPr sz="1368" b="1" dirty="0">
                <a:latin typeface="Calibri"/>
                <a:cs typeface="Calibri"/>
              </a:rPr>
              <a:t>in </a:t>
            </a:r>
            <a:r>
              <a:rPr sz="1368" b="1" spc="-295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mm.)</a:t>
            </a:r>
            <a:endParaRPr sz="1368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15869" y="1432197"/>
            <a:ext cx="3920409" cy="1918394"/>
            <a:chOff x="1421891" y="1446275"/>
            <a:chExt cx="4584700" cy="224345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4940" y="2129028"/>
              <a:ext cx="1729740" cy="155600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21891" y="2125979"/>
              <a:ext cx="1737360" cy="1564005"/>
            </a:xfrm>
            <a:custGeom>
              <a:avLst/>
              <a:gdLst/>
              <a:ahLst/>
              <a:cxnLst/>
              <a:rect l="l" t="t" r="r" b="b"/>
              <a:pathLst>
                <a:path w="1737360" h="1564004">
                  <a:moveTo>
                    <a:pt x="1737359" y="1563624"/>
                  </a:moveTo>
                  <a:lnTo>
                    <a:pt x="0" y="1563624"/>
                  </a:lnTo>
                  <a:lnTo>
                    <a:pt x="0" y="0"/>
                  </a:lnTo>
                  <a:lnTo>
                    <a:pt x="1737359" y="0"/>
                  </a:lnTo>
                  <a:lnTo>
                    <a:pt x="1737359" y="6096"/>
                  </a:ln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lnTo>
                    <a:pt x="9144" y="1554480"/>
                  </a:lnTo>
                  <a:lnTo>
                    <a:pt x="4572" y="1554480"/>
                  </a:lnTo>
                  <a:lnTo>
                    <a:pt x="9144" y="1559051"/>
                  </a:lnTo>
                  <a:lnTo>
                    <a:pt x="1737359" y="1559051"/>
                  </a:lnTo>
                  <a:lnTo>
                    <a:pt x="1737359" y="1563624"/>
                  </a:lnTo>
                  <a:close/>
                </a:path>
                <a:path w="1737360" h="1564004">
                  <a:moveTo>
                    <a:pt x="9144" y="10668"/>
                  </a:move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close/>
                </a:path>
                <a:path w="1737360" h="1564004">
                  <a:moveTo>
                    <a:pt x="1728216" y="10668"/>
                  </a:moveTo>
                  <a:lnTo>
                    <a:pt x="9144" y="10668"/>
                  </a:lnTo>
                  <a:lnTo>
                    <a:pt x="9144" y="6096"/>
                  </a:lnTo>
                  <a:lnTo>
                    <a:pt x="1728216" y="6096"/>
                  </a:lnTo>
                  <a:lnTo>
                    <a:pt x="1728216" y="10668"/>
                  </a:lnTo>
                  <a:close/>
                </a:path>
                <a:path w="1737360" h="1564004">
                  <a:moveTo>
                    <a:pt x="1728216" y="1559051"/>
                  </a:moveTo>
                  <a:lnTo>
                    <a:pt x="1728216" y="6096"/>
                  </a:lnTo>
                  <a:lnTo>
                    <a:pt x="1732788" y="10668"/>
                  </a:lnTo>
                  <a:lnTo>
                    <a:pt x="1737359" y="10668"/>
                  </a:lnTo>
                  <a:lnTo>
                    <a:pt x="1737359" y="1554480"/>
                  </a:lnTo>
                  <a:lnTo>
                    <a:pt x="1732788" y="1554480"/>
                  </a:lnTo>
                  <a:lnTo>
                    <a:pt x="1728216" y="1559051"/>
                  </a:lnTo>
                  <a:close/>
                </a:path>
                <a:path w="1737360" h="1564004">
                  <a:moveTo>
                    <a:pt x="1737359" y="10668"/>
                  </a:moveTo>
                  <a:lnTo>
                    <a:pt x="1732788" y="10668"/>
                  </a:lnTo>
                  <a:lnTo>
                    <a:pt x="1728216" y="6096"/>
                  </a:lnTo>
                  <a:lnTo>
                    <a:pt x="1737359" y="6096"/>
                  </a:lnTo>
                  <a:lnTo>
                    <a:pt x="1737359" y="10668"/>
                  </a:lnTo>
                  <a:close/>
                </a:path>
                <a:path w="1737360" h="1564004">
                  <a:moveTo>
                    <a:pt x="9144" y="1559051"/>
                  </a:moveTo>
                  <a:lnTo>
                    <a:pt x="4572" y="1554480"/>
                  </a:lnTo>
                  <a:lnTo>
                    <a:pt x="9144" y="1554480"/>
                  </a:lnTo>
                  <a:lnTo>
                    <a:pt x="9144" y="1559051"/>
                  </a:lnTo>
                  <a:close/>
                </a:path>
                <a:path w="1737360" h="1564004">
                  <a:moveTo>
                    <a:pt x="1728216" y="1559051"/>
                  </a:moveTo>
                  <a:lnTo>
                    <a:pt x="9144" y="1559051"/>
                  </a:lnTo>
                  <a:lnTo>
                    <a:pt x="9144" y="1554480"/>
                  </a:lnTo>
                  <a:lnTo>
                    <a:pt x="1728216" y="1554480"/>
                  </a:lnTo>
                  <a:lnTo>
                    <a:pt x="1728216" y="1559051"/>
                  </a:lnTo>
                  <a:close/>
                </a:path>
                <a:path w="1737360" h="1564004">
                  <a:moveTo>
                    <a:pt x="1737359" y="1559051"/>
                  </a:moveTo>
                  <a:lnTo>
                    <a:pt x="1728216" y="1559051"/>
                  </a:lnTo>
                  <a:lnTo>
                    <a:pt x="1732788" y="1554480"/>
                  </a:lnTo>
                  <a:lnTo>
                    <a:pt x="1737359" y="1554480"/>
                  </a:lnTo>
                  <a:lnTo>
                    <a:pt x="1737359" y="1559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22932" y="1895855"/>
              <a:ext cx="350519" cy="929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337303" y="1458467"/>
              <a:ext cx="1656714" cy="304800"/>
            </a:xfrm>
            <a:custGeom>
              <a:avLst/>
              <a:gdLst/>
              <a:ahLst/>
              <a:cxnLst/>
              <a:rect l="l" t="t" r="r" b="b"/>
              <a:pathLst>
                <a:path w="1656714" h="304800">
                  <a:moveTo>
                    <a:pt x="1656588" y="304799"/>
                  </a:moveTo>
                  <a:lnTo>
                    <a:pt x="0" y="304799"/>
                  </a:lnTo>
                  <a:lnTo>
                    <a:pt x="0" y="0"/>
                  </a:lnTo>
                  <a:lnTo>
                    <a:pt x="1656588" y="0"/>
                  </a:lnTo>
                  <a:lnTo>
                    <a:pt x="1656588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325111" y="1446275"/>
              <a:ext cx="1681480" cy="330835"/>
            </a:xfrm>
            <a:custGeom>
              <a:avLst/>
              <a:gdLst/>
              <a:ahLst/>
              <a:cxnLst/>
              <a:rect l="l" t="t" r="r" b="b"/>
              <a:pathLst>
                <a:path w="1681479" h="330835">
                  <a:moveTo>
                    <a:pt x="1674876" y="330708"/>
                  </a:moveTo>
                  <a:lnTo>
                    <a:pt x="4572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674876" y="0"/>
                  </a:lnTo>
                  <a:lnTo>
                    <a:pt x="1680972" y="6096"/>
                  </a:lnTo>
                  <a:lnTo>
                    <a:pt x="1680972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304799"/>
                  </a:lnTo>
                  <a:lnTo>
                    <a:pt x="12192" y="304799"/>
                  </a:lnTo>
                  <a:lnTo>
                    <a:pt x="24384" y="316992"/>
                  </a:lnTo>
                  <a:lnTo>
                    <a:pt x="1680972" y="316992"/>
                  </a:lnTo>
                  <a:lnTo>
                    <a:pt x="1680972" y="324612"/>
                  </a:lnTo>
                  <a:lnTo>
                    <a:pt x="1674876" y="330708"/>
                  </a:lnTo>
                  <a:close/>
                </a:path>
                <a:path w="1681479" h="330835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1681479" h="330835">
                  <a:moveTo>
                    <a:pt x="1655064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1655064" y="12192"/>
                  </a:lnTo>
                  <a:lnTo>
                    <a:pt x="1655064" y="25908"/>
                  </a:lnTo>
                  <a:close/>
                </a:path>
                <a:path w="1681479" h="330835">
                  <a:moveTo>
                    <a:pt x="1655064" y="316992"/>
                  </a:moveTo>
                  <a:lnTo>
                    <a:pt x="1655064" y="12192"/>
                  </a:lnTo>
                  <a:lnTo>
                    <a:pt x="1668780" y="25908"/>
                  </a:lnTo>
                  <a:lnTo>
                    <a:pt x="1680972" y="25908"/>
                  </a:lnTo>
                  <a:lnTo>
                    <a:pt x="1680972" y="304799"/>
                  </a:lnTo>
                  <a:lnTo>
                    <a:pt x="1668780" y="304799"/>
                  </a:lnTo>
                  <a:lnTo>
                    <a:pt x="1655064" y="316992"/>
                  </a:lnTo>
                  <a:close/>
                </a:path>
                <a:path w="1681479" h="330835">
                  <a:moveTo>
                    <a:pt x="1680972" y="25908"/>
                  </a:moveTo>
                  <a:lnTo>
                    <a:pt x="1668780" y="25908"/>
                  </a:lnTo>
                  <a:lnTo>
                    <a:pt x="1655064" y="12192"/>
                  </a:lnTo>
                  <a:lnTo>
                    <a:pt x="1680972" y="12192"/>
                  </a:lnTo>
                  <a:lnTo>
                    <a:pt x="1680972" y="25908"/>
                  </a:lnTo>
                  <a:close/>
                </a:path>
                <a:path w="1681479" h="330835">
                  <a:moveTo>
                    <a:pt x="24384" y="316992"/>
                  </a:moveTo>
                  <a:lnTo>
                    <a:pt x="12192" y="304799"/>
                  </a:lnTo>
                  <a:lnTo>
                    <a:pt x="24384" y="304799"/>
                  </a:lnTo>
                  <a:lnTo>
                    <a:pt x="24384" y="316992"/>
                  </a:lnTo>
                  <a:close/>
                </a:path>
                <a:path w="1681479" h="330835">
                  <a:moveTo>
                    <a:pt x="1655064" y="316992"/>
                  </a:moveTo>
                  <a:lnTo>
                    <a:pt x="24384" y="316992"/>
                  </a:lnTo>
                  <a:lnTo>
                    <a:pt x="24384" y="304799"/>
                  </a:lnTo>
                  <a:lnTo>
                    <a:pt x="1655064" y="304799"/>
                  </a:lnTo>
                  <a:lnTo>
                    <a:pt x="1655064" y="316992"/>
                  </a:lnTo>
                  <a:close/>
                </a:path>
                <a:path w="1681479" h="330835">
                  <a:moveTo>
                    <a:pt x="1680972" y="316992"/>
                  </a:moveTo>
                  <a:lnTo>
                    <a:pt x="1655064" y="316992"/>
                  </a:lnTo>
                  <a:lnTo>
                    <a:pt x="1668780" y="304799"/>
                  </a:lnTo>
                  <a:lnTo>
                    <a:pt x="1680972" y="304799"/>
                  </a:lnTo>
                  <a:lnTo>
                    <a:pt x="1680972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08857" y="1442623"/>
            <a:ext cx="1416668" cy="219358"/>
          </a:xfrm>
          <a:prstGeom prst="rect">
            <a:avLst/>
          </a:prstGeom>
        </p:spPr>
        <p:txBody>
          <a:bodyPr vert="horz" wrap="square" lIns="0" tIns="21720" rIns="0" bIns="0" rtlCol="0">
            <a:spAutoFit/>
          </a:bodyPr>
          <a:lstStyle/>
          <a:p>
            <a:pPr marL="99909">
              <a:spcBef>
                <a:spcPts val="171"/>
              </a:spcBef>
            </a:pPr>
            <a:r>
              <a:rPr sz="1283" b="1" spc="-4" dirty="0">
                <a:latin typeface="Calibri"/>
                <a:cs typeface="Calibri"/>
              </a:rPr>
              <a:t>CNC PRESS</a:t>
            </a:r>
            <a:r>
              <a:rPr sz="1283" b="1" spc="-17" dirty="0">
                <a:latin typeface="Calibri"/>
                <a:cs typeface="Calibri"/>
              </a:rPr>
              <a:t> </a:t>
            </a:r>
            <a:r>
              <a:rPr sz="1283" b="1" spc="-4" dirty="0">
                <a:latin typeface="Calibri"/>
                <a:cs typeface="Calibri"/>
              </a:rPr>
              <a:t>BRAKE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88502" y="1432197"/>
            <a:ext cx="6828678" cy="1946086"/>
            <a:chOff x="1389887" y="1446275"/>
            <a:chExt cx="7985759" cy="227584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2" y="1895855"/>
              <a:ext cx="350519" cy="929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9580" y="2119883"/>
              <a:ext cx="1729739" cy="15529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255008" y="2113787"/>
              <a:ext cx="1739264" cy="1565275"/>
            </a:xfrm>
            <a:custGeom>
              <a:avLst/>
              <a:gdLst/>
              <a:ahLst/>
              <a:cxnLst/>
              <a:rect l="l" t="t" r="r" b="b"/>
              <a:pathLst>
                <a:path w="1739264" h="1565275">
                  <a:moveTo>
                    <a:pt x="1738884" y="1565148"/>
                  </a:moveTo>
                  <a:lnTo>
                    <a:pt x="0" y="1565148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6096"/>
                  </a:lnTo>
                  <a:lnTo>
                    <a:pt x="10668" y="6096"/>
                  </a:lnTo>
                  <a:lnTo>
                    <a:pt x="6096" y="10668"/>
                  </a:lnTo>
                  <a:lnTo>
                    <a:pt x="10668" y="10668"/>
                  </a:lnTo>
                  <a:lnTo>
                    <a:pt x="10668" y="1556004"/>
                  </a:lnTo>
                  <a:lnTo>
                    <a:pt x="6096" y="1556004"/>
                  </a:lnTo>
                  <a:lnTo>
                    <a:pt x="10668" y="1560576"/>
                  </a:lnTo>
                  <a:lnTo>
                    <a:pt x="1738884" y="1560576"/>
                  </a:lnTo>
                  <a:lnTo>
                    <a:pt x="1738884" y="1565148"/>
                  </a:lnTo>
                  <a:close/>
                </a:path>
                <a:path w="1739264" h="1565275">
                  <a:moveTo>
                    <a:pt x="10668" y="10668"/>
                  </a:moveTo>
                  <a:lnTo>
                    <a:pt x="6096" y="10668"/>
                  </a:lnTo>
                  <a:lnTo>
                    <a:pt x="10668" y="6096"/>
                  </a:lnTo>
                  <a:lnTo>
                    <a:pt x="10668" y="10668"/>
                  </a:lnTo>
                  <a:close/>
                </a:path>
                <a:path w="1739264" h="1565275">
                  <a:moveTo>
                    <a:pt x="1729740" y="10668"/>
                  </a:moveTo>
                  <a:lnTo>
                    <a:pt x="10668" y="10668"/>
                  </a:lnTo>
                  <a:lnTo>
                    <a:pt x="10668" y="6096"/>
                  </a:lnTo>
                  <a:lnTo>
                    <a:pt x="1729740" y="6096"/>
                  </a:lnTo>
                  <a:lnTo>
                    <a:pt x="1729740" y="10668"/>
                  </a:lnTo>
                  <a:close/>
                </a:path>
                <a:path w="1739264" h="1565275">
                  <a:moveTo>
                    <a:pt x="1729740" y="1560576"/>
                  </a:moveTo>
                  <a:lnTo>
                    <a:pt x="1729740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1556004"/>
                  </a:lnTo>
                  <a:lnTo>
                    <a:pt x="1734312" y="1556004"/>
                  </a:lnTo>
                  <a:lnTo>
                    <a:pt x="1729740" y="1560576"/>
                  </a:lnTo>
                  <a:close/>
                </a:path>
                <a:path w="1739264" h="1565275">
                  <a:moveTo>
                    <a:pt x="1738884" y="10668"/>
                  </a:moveTo>
                  <a:lnTo>
                    <a:pt x="1734312" y="10668"/>
                  </a:lnTo>
                  <a:lnTo>
                    <a:pt x="1729740" y="6096"/>
                  </a:lnTo>
                  <a:lnTo>
                    <a:pt x="1738884" y="6096"/>
                  </a:lnTo>
                  <a:lnTo>
                    <a:pt x="1738884" y="10668"/>
                  </a:lnTo>
                  <a:close/>
                </a:path>
                <a:path w="1739264" h="1565275">
                  <a:moveTo>
                    <a:pt x="10668" y="1560576"/>
                  </a:moveTo>
                  <a:lnTo>
                    <a:pt x="6096" y="1556004"/>
                  </a:lnTo>
                  <a:lnTo>
                    <a:pt x="10668" y="1556004"/>
                  </a:lnTo>
                  <a:lnTo>
                    <a:pt x="10668" y="1560576"/>
                  </a:lnTo>
                  <a:close/>
                </a:path>
                <a:path w="1739264" h="1565275">
                  <a:moveTo>
                    <a:pt x="1729740" y="1560576"/>
                  </a:moveTo>
                  <a:lnTo>
                    <a:pt x="10668" y="1560576"/>
                  </a:lnTo>
                  <a:lnTo>
                    <a:pt x="10668" y="1556004"/>
                  </a:lnTo>
                  <a:lnTo>
                    <a:pt x="1729740" y="1556004"/>
                  </a:lnTo>
                  <a:lnTo>
                    <a:pt x="1729740" y="1560576"/>
                  </a:lnTo>
                  <a:close/>
                </a:path>
                <a:path w="1739264" h="1565275">
                  <a:moveTo>
                    <a:pt x="1738884" y="1560576"/>
                  </a:moveTo>
                  <a:lnTo>
                    <a:pt x="1729740" y="1560576"/>
                  </a:lnTo>
                  <a:lnTo>
                    <a:pt x="1734312" y="1556004"/>
                  </a:lnTo>
                  <a:lnTo>
                    <a:pt x="1738884" y="1556004"/>
                  </a:lnTo>
                  <a:lnTo>
                    <a:pt x="1738884" y="1560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9875" y="2095499"/>
              <a:ext cx="4671695" cy="1626235"/>
            </a:xfrm>
            <a:custGeom>
              <a:avLst/>
              <a:gdLst/>
              <a:ahLst/>
              <a:cxnLst/>
              <a:rect l="l" t="t" r="r" b="b"/>
              <a:pathLst>
                <a:path w="4671695" h="1626235">
                  <a:moveTo>
                    <a:pt x="1807464" y="6096"/>
                  </a:moveTo>
                  <a:lnTo>
                    <a:pt x="1802904" y="0"/>
                  </a:lnTo>
                  <a:lnTo>
                    <a:pt x="1783092" y="0"/>
                  </a:lnTo>
                  <a:lnTo>
                    <a:pt x="1783092" y="25908"/>
                  </a:lnTo>
                  <a:lnTo>
                    <a:pt x="1783092" y="1600200"/>
                  </a:lnTo>
                  <a:lnTo>
                    <a:pt x="24384" y="1600200"/>
                  </a:lnTo>
                  <a:lnTo>
                    <a:pt x="24384" y="25908"/>
                  </a:lnTo>
                  <a:lnTo>
                    <a:pt x="1783092" y="25908"/>
                  </a:lnTo>
                  <a:lnTo>
                    <a:pt x="1783092" y="0"/>
                  </a:lnTo>
                  <a:lnTo>
                    <a:pt x="4572" y="0"/>
                  </a:lnTo>
                  <a:lnTo>
                    <a:pt x="0" y="6096"/>
                  </a:lnTo>
                  <a:lnTo>
                    <a:pt x="0" y="1620012"/>
                  </a:lnTo>
                  <a:lnTo>
                    <a:pt x="4572" y="1626108"/>
                  </a:lnTo>
                  <a:lnTo>
                    <a:pt x="1802904" y="1626108"/>
                  </a:lnTo>
                  <a:lnTo>
                    <a:pt x="1807464" y="1620012"/>
                  </a:lnTo>
                  <a:lnTo>
                    <a:pt x="1807464" y="1612392"/>
                  </a:lnTo>
                  <a:lnTo>
                    <a:pt x="1807464" y="1600200"/>
                  </a:lnTo>
                  <a:lnTo>
                    <a:pt x="1807464" y="25908"/>
                  </a:lnTo>
                  <a:lnTo>
                    <a:pt x="1807464" y="12192"/>
                  </a:lnTo>
                  <a:lnTo>
                    <a:pt x="1807464" y="6096"/>
                  </a:lnTo>
                  <a:close/>
                </a:path>
                <a:path w="4671695" h="1626235">
                  <a:moveTo>
                    <a:pt x="4671072" y="6096"/>
                  </a:moveTo>
                  <a:lnTo>
                    <a:pt x="4664976" y="0"/>
                  </a:lnTo>
                  <a:lnTo>
                    <a:pt x="4645164" y="0"/>
                  </a:lnTo>
                  <a:lnTo>
                    <a:pt x="4645164" y="25908"/>
                  </a:lnTo>
                  <a:lnTo>
                    <a:pt x="4645164" y="1600200"/>
                  </a:lnTo>
                  <a:lnTo>
                    <a:pt x="2816364" y="1600200"/>
                  </a:lnTo>
                  <a:lnTo>
                    <a:pt x="2816364" y="25908"/>
                  </a:lnTo>
                  <a:lnTo>
                    <a:pt x="4645164" y="25908"/>
                  </a:lnTo>
                  <a:lnTo>
                    <a:pt x="4645164" y="0"/>
                  </a:lnTo>
                  <a:lnTo>
                    <a:pt x="2796552" y="0"/>
                  </a:lnTo>
                  <a:lnTo>
                    <a:pt x="2790456" y="6096"/>
                  </a:lnTo>
                  <a:lnTo>
                    <a:pt x="2790456" y="1620012"/>
                  </a:lnTo>
                  <a:lnTo>
                    <a:pt x="2796552" y="1626108"/>
                  </a:lnTo>
                  <a:lnTo>
                    <a:pt x="4664976" y="1626108"/>
                  </a:lnTo>
                  <a:lnTo>
                    <a:pt x="4671072" y="1620012"/>
                  </a:lnTo>
                  <a:lnTo>
                    <a:pt x="4671072" y="1612392"/>
                  </a:lnTo>
                  <a:lnTo>
                    <a:pt x="4671072" y="1600200"/>
                  </a:lnTo>
                  <a:lnTo>
                    <a:pt x="4671072" y="25908"/>
                  </a:lnTo>
                  <a:lnTo>
                    <a:pt x="4671072" y="12192"/>
                  </a:lnTo>
                  <a:lnTo>
                    <a:pt x="4671072" y="609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2" name="object 32"/>
            <p:cNvSpPr/>
            <p:nvPr/>
          </p:nvSpPr>
          <p:spPr>
            <a:xfrm>
              <a:off x="6929628" y="1458467"/>
              <a:ext cx="2433955" cy="304800"/>
            </a:xfrm>
            <a:custGeom>
              <a:avLst/>
              <a:gdLst/>
              <a:ahLst/>
              <a:cxnLst/>
              <a:rect l="l" t="t" r="r" b="b"/>
              <a:pathLst>
                <a:path w="2433954" h="304800">
                  <a:moveTo>
                    <a:pt x="2433827" y="304799"/>
                  </a:moveTo>
                  <a:lnTo>
                    <a:pt x="0" y="304799"/>
                  </a:lnTo>
                  <a:lnTo>
                    <a:pt x="0" y="0"/>
                  </a:lnTo>
                  <a:lnTo>
                    <a:pt x="2433827" y="0"/>
                  </a:lnTo>
                  <a:lnTo>
                    <a:pt x="2433827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33" name="object 33"/>
            <p:cNvSpPr/>
            <p:nvPr/>
          </p:nvSpPr>
          <p:spPr>
            <a:xfrm>
              <a:off x="6917435" y="1446275"/>
              <a:ext cx="2458720" cy="330835"/>
            </a:xfrm>
            <a:custGeom>
              <a:avLst/>
              <a:gdLst/>
              <a:ahLst/>
              <a:cxnLst/>
              <a:rect l="l" t="t" r="r" b="b"/>
              <a:pathLst>
                <a:path w="2458720" h="330835">
                  <a:moveTo>
                    <a:pt x="2453640" y="330708"/>
                  </a:moveTo>
                  <a:lnTo>
                    <a:pt x="4572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2453640" y="0"/>
                  </a:lnTo>
                  <a:lnTo>
                    <a:pt x="2458211" y="6096"/>
                  </a:lnTo>
                  <a:lnTo>
                    <a:pt x="2458211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304799"/>
                  </a:lnTo>
                  <a:lnTo>
                    <a:pt x="12192" y="304799"/>
                  </a:lnTo>
                  <a:lnTo>
                    <a:pt x="24384" y="316992"/>
                  </a:lnTo>
                  <a:lnTo>
                    <a:pt x="2458211" y="316992"/>
                  </a:lnTo>
                  <a:lnTo>
                    <a:pt x="2458211" y="324612"/>
                  </a:lnTo>
                  <a:lnTo>
                    <a:pt x="2453640" y="330708"/>
                  </a:lnTo>
                  <a:close/>
                </a:path>
                <a:path w="2458720" h="330835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2458720" h="330835">
                  <a:moveTo>
                    <a:pt x="2433828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2433828" y="12192"/>
                  </a:lnTo>
                  <a:lnTo>
                    <a:pt x="2433828" y="25908"/>
                  </a:lnTo>
                  <a:close/>
                </a:path>
                <a:path w="2458720" h="330835">
                  <a:moveTo>
                    <a:pt x="2433828" y="316992"/>
                  </a:moveTo>
                  <a:lnTo>
                    <a:pt x="2433828" y="12192"/>
                  </a:lnTo>
                  <a:lnTo>
                    <a:pt x="2446019" y="25908"/>
                  </a:lnTo>
                  <a:lnTo>
                    <a:pt x="2458211" y="25908"/>
                  </a:lnTo>
                  <a:lnTo>
                    <a:pt x="2458211" y="304799"/>
                  </a:lnTo>
                  <a:lnTo>
                    <a:pt x="2446019" y="304799"/>
                  </a:lnTo>
                  <a:lnTo>
                    <a:pt x="2433828" y="316992"/>
                  </a:lnTo>
                  <a:close/>
                </a:path>
                <a:path w="2458720" h="330835">
                  <a:moveTo>
                    <a:pt x="2458211" y="25908"/>
                  </a:moveTo>
                  <a:lnTo>
                    <a:pt x="2446019" y="25908"/>
                  </a:lnTo>
                  <a:lnTo>
                    <a:pt x="2433828" y="12192"/>
                  </a:lnTo>
                  <a:lnTo>
                    <a:pt x="2458211" y="12192"/>
                  </a:lnTo>
                  <a:lnTo>
                    <a:pt x="2458211" y="25908"/>
                  </a:lnTo>
                  <a:close/>
                </a:path>
                <a:path w="2458720" h="330835">
                  <a:moveTo>
                    <a:pt x="24384" y="316992"/>
                  </a:moveTo>
                  <a:lnTo>
                    <a:pt x="12192" y="304799"/>
                  </a:lnTo>
                  <a:lnTo>
                    <a:pt x="24384" y="304799"/>
                  </a:lnTo>
                  <a:lnTo>
                    <a:pt x="24384" y="316992"/>
                  </a:lnTo>
                  <a:close/>
                </a:path>
                <a:path w="2458720" h="330835">
                  <a:moveTo>
                    <a:pt x="2433828" y="316992"/>
                  </a:moveTo>
                  <a:lnTo>
                    <a:pt x="24384" y="316992"/>
                  </a:lnTo>
                  <a:lnTo>
                    <a:pt x="24384" y="304799"/>
                  </a:lnTo>
                  <a:lnTo>
                    <a:pt x="2433828" y="304799"/>
                  </a:lnTo>
                  <a:lnTo>
                    <a:pt x="2433828" y="316992"/>
                  </a:lnTo>
                  <a:close/>
                </a:path>
                <a:path w="2458720" h="330835">
                  <a:moveTo>
                    <a:pt x="2458211" y="316992"/>
                  </a:moveTo>
                  <a:lnTo>
                    <a:pt x="2433828" y="316992"/>
                  </a:lnTo>
                  <a:lnTo>
                    <a:pt x="2446019" y="304799"/>
                  </a:lnTo>
                  <a:lnTo>
                    <a:pt x="2458211" y="304799"/>
                  </a:lnTo>
                  <a:lnTo>
                    <a:pt x="2458211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925573" y="1442623"/>
            <a:ext cx="2081292" cy="219358"/>
          </a:xfrm>
          <a:prstGeom prst="rect">
            <a:avLst/>
          </a:prstGeom>
        </p:spPr>
        <p:txBody>
          <a:bodyPr vert="horz" wrap="square" lIns="0" tIns="21720" rIns="0" bIns="0" rtlCol="0">
            <a:spAutoFit/>
          </a:bodyPr>
          <a:lstStyle/>
          <a:p>
            <a:pPr marL="109141">
              <a:spcBef>
                <a:spcPts val="171"/>
              </a:spcBef>
            </a:pPr>
            <a:r>
              <a:rPr sz="1283" b="1" spc="-4" dirty="0">
                <a:latin typeface="Calibri"/>
                <a:cs typeface="Calibri"/>
              </a:rPr>
              <a:t>5-AXIS LASERCUT</a:t>
            </a:r>
            <a:r>
              <a:rPr sz="1283" b="1" spc="-9" dirty="0">
                <a:latin typeface="Calibri"/>
                <a:cs typeface="Calibri"/>
              </a:rPr>
              <a:t> </a:t>
            </a:r>
            <a:r>
              <a:rPr sz="1283" b="1" spc="-4" dirty="0">
                <a:latin typeface="Calibri"/>
                <a:cs typeface="Calibri"/>
              </a:rPr>
              <a:t>MACHINE</a:t>
            </a:r>
            <a:endParaRPr sz="1283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815334" y="1820546"/>
            <a:ext cx="6029936" cy="1987354"/>
            <a:chOff x="2122932" y="1900427"/>
            <a:chExt cx="7051675" cy="2324100"/>
          </a:xfrm>
        </p:grpSpPr>
        <p:sp>
          <p:nvSpPr>
            <p:cNvPr id="36" name="object 36"/>
            <p:cNvSpPr/>
            <p:nvPr/>
          </p:nvSpPr>
          <p:spPr>
            <a:xfrm>
              <a:off x="7293864" y="2095499"/>
              <a:ext cx="1880870" cy="1626235"/>
            </a:xfrm>
            <a:custGeom>
              <a:avLst/>
              <a:gdLst/>
              <a:ahLst/>
              <a:cxnLst/>
              <a:rect l="l" t="t" r="r" b="b"/>
              <a:pathLst>
                <a:path w="1880870" h="1626235">
                  <a:moveTo>
                    <a:pt x="1874520" y="1626108"/>
                  </a:moveTo>
                  <a:lnTo>
                    <a:pt x="6096" y="1626108"/>
                  </a:lnTo>
                  <a:lnTo>
                    <a:pt x="0" y="16200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874520" y="0"/>
                  </a:lnTo>
                  <a:lnTo>
                    <a:pt x="1880616" y="6096"/>
                  </a:lnTo>
                  <a:lnTo>
                    <a:pt x="1880616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1600200"/>
                  </a:lnTo>
                  <a:lnTo>
                    <a:pt x="12192" y="1600200"/>
                  </a:lnTo>
                  <a:lnTo>
                    <a:pt x="25908" y="1612392"/>
                  </a:lnTo>
                  <a:lnTo>
                    <a:pt x="1880616" y="1612392"/>
                  </a:lnTo>
                  <a:lnTo>
                    <a:pt x="1880616" y="1620012"/>
                  </a:lnTo>
                  <a:lnTo>
                    <a:pt x="1874520" y="1626108"/>
                  </a:lnTo>
                  <a:close/>
                </a:path>
                <a:path w="1880870" h="162623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880870" h="1626235">
                  <a:moveTo>
                    <a:pt x="1854708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854708" y="12192"/>
                  </a:lnTo>
                  <a:lnTo>
                    <a:pt x="1854708" y="25908"/>
                  </a:lnTo>
                  <a:close/>
                </a:path>
                <a:path w="1880870" h="1626235">
                  <a:moveTo>
                    <a:pt x="1854708" y="1612392"/>
                  </a:moveTo>
                  <a:lnTo>
                    <a:pt x="1854708" y="12192"/>
                  </a:lnTo>
                  <a:lnTo>
                    <a:pt x="1868424" y="25908"/>
                  </a:lnTo>
                  <a:lnTo>
                    <a:pt x="1880616" y="25908"/>
                  </a:lnTo>
                  <a:lnTo>
                    <a:pt x="1880616" y="1600200"/>
                  </a:lnTo>
                  <a:lnTo>
                    <a:pt x="1868424" y="1600200"/>
                  </a:lnTo>
                  <a:lnTo>
                    <a:pt x="1854708" y="1612392"/>
                  </a:lnTo>
                  <a:close/>
                </a:path>
                <a:path w="1880870" h="1626235">
                  <a:moveTo>
                    <a:pt x="1880616" y="25908"/>
                  </a:moveTo>
                  <a:lnTo>
                    <a:pt x="1868424" y="25908"/>
                  </a:lnTo>
                  <a:lnTo>
                    <a:pt x="1854708" y="12192"/>
                  </a:lnTo>
                  <a:lnTo>
                    <a:pt x="1880616" y="12192"/>
                  </a:lnTo>
                  <a:lnTo>
                    <a:pt x="1880616" y="25908"/>
                  </a:lnTo>
                  <a:close/>
                </a:path>
                <a:path w="1880870" h="1626235">
                  <a:moveTo>
                    <a:pt x="25908" y="1612392"/>
                  </a:moveTo>
                  <a:lnTo>
                    <a:pt x="12192" y="1600200"/>
                  </a:lnTo>
                  <a:lnTo>
                    <a:pt x="25908" y="1600200"/>
                  </a:lnTo>
                  <a:lnTo>
                    <a:pt x="25908" y="1612392"/>
                  </a:lnTo>
                  <a:close/>
                </a:path>
                <a:path w="1880870" h="1626235">
                  <a:moveTo>
                    <a:pt x="1854708" y="1612392"/>
                  </a:moveTo>
                  <a:lnTo>
                    <a:pt x="25908" y="1612392"/>
                  </a:lnTo>
                  <a:lnTo>
                    <a:pt x="25908" y="1600200"/>
                  </a:lnTo>
                  <a:lnTo>
                    <a:pt x="1854708" y="1600200"/>
                  </a:lnTo>
                  <a:lnTo>
                    <a:pt x="1854708" y="1612392"/>
                  </a:lnTo>
                  <a:close/>
                </a:path>
                <a:path w="1880870" h="1626235">
                  <a:moveTo>
                    <a:pt x="1880616" y="1612392"/>
                  </a:moveTo>
                  <a:lnTo>
                    <a:pt x="1854708" y="1612392"/>
                  </a:lnTo>
                  <a:lnTo>
                    <a:pt x="1868424" y="1600200"/>
                  </a:lnTo>
                  <a:lnTo>
                    <a:pt x="1880616" y="1600200"/>
                  </a:lnTo>
                  <a:lnTo>
                    <a:pt x="1880616" y="16123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1103" y="1900427"/>
              <a:ext cx="353567" cy="929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63967" y="2129027"/>
              <a:ext cx="1729739" cy="155600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360920" y="2125979"/>
              <a:ext cx="1739264" cy="1565275"/>
            </a:xfrm>
            <a:custGeom>
              <a:avLst/>
              <a:gdLst/>
              <a:ahLst/>
              <a:cxnLst/>
              <a:rect l="l" t="t" r="r" b="b"/>
              <a:pathLst>
                <a:path w="1739265" h="1565275">
                  <a:moveTo>
                    <a:pt x="1738884" y="1565148"/>
                  </a:moveTo>
                  <a:lnTo>
                    <a:pt x="0" y="1565148"/>
                  </a:lnTo>
                  <a:lnTo>
                    <a:pt x="0" y="0"/>
                  </a:lnTo>
                  <a:lnTo>
                    <a:pt x="1738884" y="0"/>
                  </a:lnTo>
                  <a:lnTo>
                    <a:pt x="1738884" y="6096"/>
                  </a:ln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lnTo>
                    <a:pt x="9144" y="1556004"/>
                  </a:lnTo>
                  <a:lnTo>
                    <a:pt x="4572" y="1556004"/>
                  </a:lnTo>
                  <a:lnTo>
                    <a:pt x="9144" y="1560576"/>
                  </a:lnTo>
                  <a:lnTo>
                    <a:pt x="1738884" y="1560576"/>
                  </a:lnTo>
                  <a:lnTo>
                    <a:pt x="1738884" y="1565148"/>
                  </a:lnTo>
                  <a:close/>
                </a:path>
                <a:path w="1739265" h="1565275">
                  <a:moveTo>
                    <a:pt x="9144" y="10668"/>
                  </a:move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close/>
                </a:path>
                <a:path w="1739265" h="1565275">
                  <a:moveTo>
                    <a:pt x="1728216" y="10668"/>
                  </a:moveTo>
                  <a:lnTo>
                    <a:pt x="9144" y="10668"/>
                  </a:lnTo>
                  <a:lnTo>
                    <a:pt x="9144" y="6096"/>
                  </a:lnTo>
                  <a:lnTo>
                    <a:pt x="1728216" y="6096"/>
                  </a:lnTo>
                  <a:lnTo>
                    <a:pt x="1728216" y="10668"/>
                  </a:lnTo>
                  <a:close/>
                </a:path>
                <a:path w="1739265" h="1565275">
                  <a:moveTo>
                    <a:pt x="1728216" y="1560576"/>
                  </a:moveTo>
                  <a:lnTo>
                    <a:pt x="1728216" y="6096"/>
                  </a:lnTo>
                  <a:lnTo>
                    <a:pt x="1734312" y="10668"/>
                  </a:lnTo>
                  <a:lnTo>
                    <a:pt x="1738884" y="10668"/>
                  </a:lnTo>
                  <a:lnTo>
                    <a:pt x="1738884" y="1556004"/>
                  </a:lnTo>
                  <a:lnTo>
                    <a:pt x="1734312" y="1556004"/>
                  </a:lnTo>
                  <a:lnTo>
                    <a:pt x="1728216" y="1560576"/>
                  </a:lnTo>
                  <a:close/>
                </a:path>
                <a:path w="1739265" h="1565275">
                  <a:moveTo>
                    <a:pt x="1738884" y="10668"/>
                  </a:moveTo>
                  <a:lnTo>
                    <a:pt x="1734312" y="10668"/>
                  </a:lnTo>
                  <a:lnTo>
                    <a:pt x="1728216" y="6096"/>
                  </a:lnTo>
                  <a:lnTo>
                    <a:pt x="1738884" y="6096"/>
                  </a:lnTo>
                  <a:lnTo>
                    <a:pt x="1738884" y="10668"/>
                  </a:lnTo>
                  <a:close/>
                </a:path>
                <a:path w="1739265" h="1565275">
                  <a:moveTo>
                    <a:pt x="9144" y="1560576"/>
                  </a:moveTo>
                  <a:lnTo>
                    <a:pt x="4572" y="1556004"/>
                  </a:lnTo>
                  <a:lnTo>
                    <a:pt x="9144" y="1556004"/>
                  </a:lnTo>
                  <a:lnTo>
                    <a:pt x="9144" y="1560576"/>
                  </a:lnTo>
                  <a:close/>
                </a:path>
                <a:path w="1739265" h="1565275">
                  <a:moveTo>
                    <a:pt x="1728216" y="1560576"/>
                  </a:moveTo>
                  <a:lnTo>
                    <a:pt x="9144" y="1560576"/>
                  </a:lnTo>
                  <a:lnTo>
                    <a:pt x="9144" y="1556004"/>
                  </a:lnTo>
                  <a:lnTo>
                    <a:pt x="1728216" y="1556004"/>
                  </a:lnTo>
                  <a:lnTo>
                    <a:pt x="1728216" y="1560576"/>
                  </a:lnTo>
                  <a:close/>
                </a:path>
                <a:path w="1739265" h="1565275">
                  <a:moveTo>
                    <a:pt x="1738884" y="1560576"/>
                  </a:moveTo>
                  <a:lnTo>
                    <a:pt x="1728216" y="1560576"/>
                  </a:lnTo>
                  <a:lnTo>
                    <a:pt x="1734312" y="1556004"/>
                  </a:lnTo>
                  <a:lnTo>
                    <a:pt x="1738884" y="1556004"/>
                  </a:lnTo>
                  <a:lnTo>
                    <a:pt x="1738884" y="1560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2932" y="4131564"/>
              <a:ext cx="350519" cy="9296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65675" y="3779519"/>
              <a:ext cx="1728470" cy="304800"/>
            </a:xfrm>
            <a:custGeom>
              <a:avLst/>
              <a:gdLst/>
              <a:ahLst/>
              <a:cxnLst/>
              <a:rect l="l" t="t" r="r" b="b"/>
              <a:pathLst>
                <a:path w="1728470" h="304800">
                  <a:moveTo>
                    <a:pt x="1728216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728216" y="0"/>
                  </a:lnTo>
                  <a:lnTo>
                    <a:pt x="1728216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2" name="object 42"/>
            <p:cNvSpPr/>
            <p:nvPr/>
          </p:nvSpPr>
          <p:spPr>
            <a:xfrm>
              <a:off x="4251959" y="3767327"/>
              <a:ext cx="1754505" cy="330835"/>
            </a:xfrm>
            <a:custGeom>
              <a:avLst/>
              <a:gdLst/>
              <a:ahLst/>
              <a:cxnLst/>
              <a:rect l="l" t="t" r="r" b="b"/>
              <a:pathLst>
                <a:path w="1754504" h="330835">
                  <a:moveTo>
                    <a:pt x="1748028" y="330708"/>
                  </a:moveTo>
                  <a:lnTo>
                    <a:pt x="6096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748028" y="0"/>
                  </a:lnTo>
                  <a:lnTo>
                    <a:pt x="1754124" y="6096"/>
                  </a:lnTo>
                  <a:lnTo>
                    <a:pt x="1754124" y="12192"/>
                  </a:lnTo>
                  <a:lnTo>
                    <a:pt x="25908" y="12192"/>
                  </a:lnTo>
                  <a:lnTo>
                    <a:pt x="13716" y="25908"/>
                  </a:lnTo>
                  <a:lnTo>
                    <a:pt x="25908" y="25908"/>
                  </a:lnTo>
                  <a:lnTo>
                    <a:pt x="25908" y="304799"/>
                  </a:lnTo>
                  <a:lnTo>
                    <a:pt x="13716" y="304799"/>
                  </a:lnTo>
                  <a:lnTo>
                    <a:pt x="25908" y="316992"/>
                  </a:lnTo>
                  <a:lnTo>
                    <a:pt x="1754124" y="316992"/>
                  </a:lnTo>
                  <a:lnTo>
                    <a:pt x="1754124" y="324612"/>
                  </a:lnTo>
                  <a:lnTo>
                    <a:pt x="1748028" y="330708"/>
                  </a:lnTo>
                  <a:close/>
                </a:path>
                <a:path w="1754504" h="330835">
                  <a:moveTo>
                    <a:pt x="25908" y="25908"/>
                  </a:moveTo>
                  <a:lnTo>
                    <a:pt x="13716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754504" h="330835">
                  <a:moveTo>
                    <a:pt x="1728216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728216" y="12192"/>
                  </a:lnTo>
                  <a:lnTo>
                    <a:pt x="1728216" y="25908"/>
                  </a:lnTo>
                  <a:close/>
                </a:path>
                <a:path w="1754504" h="330835">
                  <a:moveTo>
                    <a:pt x="1728216" y="316992"/>
                  </a:moveTo>
                  <a:lnTo>
                    <a:pt x="1728216" y="12192"/>
                  </a:lnTo>
                  <a:lnTo>
                    <a:pt x="1741932" y="25908"/>
                  </a:lnTo>
                  <a:lnTo>
                    <a:pt x="1754124" y="25908"/>
                  </a:lnTo>
                  <a:lnTo>
                    <a:pt x="1754124" y="304799"/>
                  </a:lnTo>
                  <a:lnTo>
                    <a:pt x="1741932" y="304799"/>
                  </a:lnTo>
                  <a:lnTo>
                    <a:pt x="1728216" y="316992"/>
                  </a:lnTo>
                  <a:close/>
                </a:path>
                <a:path w="1754504" h="330835">
                  <a:moveTo>
                    <a:pt x="1754124" y="25908"/>
                  </a:moveTo>
                  <a:lnTo>
                    <a:pt x="1741932" y="25908"/>
                  </a:lnTo>
                  <a:lnTo>
                    <a:pt x="1728216" y="12192"/>
                  </a:lnTo>
                  <a:lnTo>
                    <a:pt x="1754124" y="12192"/>
                  </a:lnTo>
                  <a:lnTo>
                    <a:pt x="1754124" y="25908"/>
                  </a:lnTo>
                  <a:close/>
                </a:path>
                <a:path w="1754504" h="330835">
                  <a:moveTo>
                    <a:pt x="25908" y="316992"/>
                  </a:moveTo>
                  <a:lnTo>
                    <a:pt x="13716" y="304799"/>
                  </a:lnTo>
                  <a:lnTo>
                    <a:pt x="25908" y="304799"/>
                  </a:lnTo>
                  <a:lnTo>
                    <a:pt x="25908" y="316992"/>
                  </a:lnTo>
                  <a:close/>
                </a:path>
                <a:path w="1754504" h="330835">
                  <a:moveTo>
                    <a:pt x="1728216" y="316992"/>
                  </a:moveTo>
                  <a:lnTo>
                    <a:pt x="25908" y="316992"/>
                  </a:lnTo>
                  <a:lnTo>
                    <a:pt x="25908" y="304799"/>
                  </a:lnTo>
                  <a:lnTo>
                    <a:pt x="1728216" y="304799"/>
                  </a:lnTo>
                  <a:lnTo>
                    <a:pt x="1728216" y="316992"/>
                  </a:lnTo>
                  <a:close/>
                </a:path>
                <a:path w="1754504" h="330835">
                  <a:moveTo>
                    <a:pt x="1754124" y="316992"/>
                  </a:moveTo>
                  <a:lnTo>
                    <a:pt x="1728216" y="316992"/>
                  </a:lnTo>
                  <a:lnTo>
                    <a:pt x="1741932" y="304799"/>
                  </a:lnTo>
                  <a:lnTo>
                    <a:pt x="1754124" y="304799"/>
                  </a:lnTo>
                  <a:lnTo>
                    <a:pt x="1754124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47609" y="3427371"/>
            <a:ext cx="1478027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03"/>
            <a:r>
              <a:rPr sz="1539" b="1" spc="-4" dirty="0">
                <a:latin typeface="Calibri"/>
                <a:cs typeface="Calibri"/>
              </a:rPr>
              <a:t>Specifications</a:t>
            </a:r>
            <a:r>
              <a:rPr sz="1539" b="1" spc="-68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-</a:t>
            </a:r>
            <a:endParaRPr sz="1539" dirty="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513381" y="3725800"/>
            <a:ext cx="1683821" cy="2115500"/>
            <a:chOff x="4108703" y="4128516"/>
            <a:chExt cx="1969135" cy="2473960"/>
          </a:xfrm>
        </p:grpSpPr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28616" y="4128516"/>
              <a:ext cx="350519" cy="929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120896" y="4355592"/>
              <a:ext cx="1945005" cy="2232660"/>
            </a:xfrm>
            <a:custGeom>
              <a:avLst/>
              <a:gdLst/>
              <a:ahLst/>
              <a:cxnLst/>
              <a:rect l="l" t="t" r="r" b="b"/>
              <a:pathLst>
                <a:path w="1945004" h="2232659">
                  <a:moveTo>
                    <a:pt x="1944623" y="2232659"/>
                  </a:moveTo>
                  <a:lnTo>
                    <a:pt x="0" y="2232659"/>
                  </a:lnTo>
                  <a:lnTo>
                    <a:pt x="0" y="0"/>
                  </a:lnTo>
                  <a:lnTo>
                    <a:pt x="1944623" y="0"/>
                  </a:lnTo>
                  <a:lnTo>
                    <a:pt x="1944623" y="2232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7" name="object 47"/>
            <p:cNvSpPr/>
            <p:nvPr/>
          </p:nvSpPr>
          <p:spPr>
            <a:xfrm>
              <a:off x="4108703" y="4343400"/>
              <a:ext cx="1969135" cy="2258695"/>
            </a:xfrm>
            <a:custGeom>
              <a:avLst/>
              <a:gdLst/>
              <a:ahLst/>
              <a:cxnLst/>
              <a:rect l="l" t="t" r="r" b="b"/>
              <a:pathLst>
                <a:path w="1969135" h="2258695">
                  <a:moveTo>
                    <a:pt x="1964436" y="2258568"/>
                  </a:moveTo>
                  <a:lnTo>
                    <a:pt x="6096" y="2258568"/>
                  </a:lnTo>
                  <a:lnTo>
                    <a:pt x="0" y="225247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964436" y="0"/>
                  </a:lnTo>
                  <a:lnTo>
                    <a:pt x="1969008" y="6096"/>
                  </a:lnTo>
                  <a:lnTo>
                    <a:pt x="1969008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2232660"/>
                  </a:lnTo>
                  <a:lnTo>
                    <a:pt x="12192" y="2232660"/>
                  </a:lnTo>
                  <a:lnTo>
                    <a:pt x="25908" y="2244852"/>
                  </a:lnTo>
                  <a:lnTo>
                    <a:pt x="1969008" y="2244852"/>
                  </a:lnTo>
                  <a:lnTo>
                    <a:pt x="1969008" y="2252472"/>
                  </a:lnTo>
                  <a:lnTo>
                    <a:pt x="1964436" y="2258568"/>
                  </a:lnTo>
                  <a:close/>
                </a:path>
                <a:path w="1969135" h="225869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969135" h="2258695">
                  <a:moveTo>
                    <a:pt x="1944624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944624" y="12192"/>
                  </a:lnTo>
                  <a:lnTo>
                    <a:pt x="1944624" y="25908"/>
                  </a:lnTo>
                  <a:close/>
                </a:path>
                <a:path w="1969135" h="2258695">
                  <a:moveTo>
                    <a:pt x="1944624" y="2244852"/>
                  </a:moveTo>
                  <a:lnTo>
                    <a:pt x="1944624" y="12192"/>
                  </a:lnTo>
                  <a:lnTo>
                    <a:pt x="1956816" y="25908"/>
                  </a:lnTo>
                  <a:lnTo>
                    <a:pt x="1969008" y="25908"/>
                  </a:lnTo>
                  <a:lnTo>
                    <a:pt x="1969008" y="2232660"/>
                  </a:lnTo>
                  <a:lnTo>
                    <a:pt x="1956816" y="2232660"/>
                  </a:lnTo>
                  <a:lnTo>
                    <a:pt x="1944624" y="2244852"/>
                  </a:lnTo>
                  <a:close/>
                </a:path>
                <a:path w="1969135" h="2258695">
                  <a:moveTo>
                    <a:pt x="1969008" y="25908"/>
                  </a:moveTo>
                  <a:lnTo>
                    <a:pt x="1956816" y="25908"/>
                  </a:lnTo>
                  <a:lnTo>
                    <a:pt x="1944624" y="12192"/>
                  </a:lnTo>
                  <a:lnTo>
                    <a:pt x="1969008" y="12192"/>
                  </a:lnTo>
                  <a:lnTo>
                    <a:pt x="1969008" y="25908"/>
                  </a:lnTo>
                  <a:close/>
                </a:path>
                <a:path w="1969135" h="2258695">
                  <a:moveTo>
                    <a:pt x="25908" y="2244852"/>
                  </a:moveTo>
                  <a:lnTo>
                    <a:pt x="12192" y="2232660"/>
                  </a:lnTo>
                  <a:lnTo>
                    <a:pt x="25908" y="2232660"/>
                  </a:lnTo>
                  <a:lnTo>
                    <a:pt x="25908" y="2244852"/>
                  </a:lnTo>
                  <a:close/>
                </a:path>
                <a:path w="1969135" h="2258695">
                  <a:moveTo>
                    <a:pt x="1944624" y="2244852"/>
                  </a:moveTo>
                  <a:lnTo>
                    <a:pt x="25908" y="2244852"/>
                  </a:lnTo>
                  <a:lnTo>
                    <a:pt x="25908" y="2232660"/>
                  </a:lnTo>
                  <a:lnTo>
                    <a:pt x="1944624" y="2232660"/>
                  </a:lnTo>
                  <a:lnTo>
                    <a:pt x="1944624" y="2244852"/>
                  </a:lnTo>
                  <a:close/>
                </a:path>
                <a:path w="1969135" h="2258695">
                  <a:moveTo>
                    <a:pt x="1969008" y="2244852"/>
                  </a:moveTo>
                  <a:lnTo>
                    <a:pt x="1944624" y="2244852"/>
                  </a:lnTo>
                  <a:lnTo>
                    <a:pt x="1956816" y="2232660"/>
                  </a:lnTo>
                  <a:lnTo>
                    <a:pt x="1969008" y="2232660"/>
                  </a:lnTo>
                  <a:lnTo>
                    <a:pt x="1969008" y="224485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523807" y="3919974"/>
            <a:ext cx="1663187" cy="2109450"/>
          </a:xfrm>
          <a:prstGeom prst="rect">
            <a:avLst/>
          </a:prstGeom>
        </p:spPr>
        <p:txBody>
          <a:bodyPr vert="horz" wrap="square" lIns="0" tIns="4344" rIns="0" bIns="0" rtlCol="0">
            <a:spAutoFit/>
          </a:bodyPr>
          <a:lstStyle/>
          <a:p>
            <a:pPr marL="633125" marR="280725" indent="-345341">
              <a:spcBef>
                <a:spcPts val="34"/>
              </a:spcBef>
              <a:buFont typeface="Arial MT"/>
              <a:buChar char="•"/>
              <a:tabLst>
                <a:tab pos="388779" algn="l"/>
              </a:tabLst>
            </a:pPr>
            <a:r>
              <a:rPr sz="1368" b="1" spc="-13" dirty="0">
                <a:latin typeface="Calibri"/>
                <a:cs typeface="Calibri"/>
              </a:rPr>
              <a:t>Make</a:t>
            </a:r>
            <a:r>
              <a:rPr sz="1368" b="1" spc="-47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</a:t>
            </a:r>
            <a:r>
              <a:rPr sz="1368" b="1" spc="-34" dirty="0">
                <a:latin typeface="Calibri"/>
                <a:cs typeface="Calibri"/>
              </a:rPr>
              <a:t> </a:t>
            </a:r>
            <a:r>
              <a:rPr sz="1368" b="1" spc="-13" dirty="0">
                <a:latin typeface="Calibri"/>
                <a:cs typeface="Calibri"/>
              </a:rPr>
              <a:t>HACO </a:t>
            </a:r>
            <a:r>
              <a:rPr sz="1368" b="1" spc="-295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Brazil</a:t>
            </a:r>
            <a:endParaRPr sz="1368">
              <a:latin typeface="Calibri"/>
              <a:cs typeface="Calibri"/>
            </a:endParaRPr>
          </a:p>
          <a:p>
            <a:pPr marL="204164" marR="88507" indent="-108598">
              <a:buFont typeface="Arial MT"/>
              <a:buChar char="•"/>
              <a:tabLst>
                <a:tab pos="197104" algn="l"/>
              </a:tabLst>
            </a:pPr>
            <a:r>
              <a:rPr sz="1368" b="1" spc="-4" dirty="0">
                <a:latin typeface="Calibri"/>
                <a:cs typeface="Calibri"/>
              </a:rPr>
              <a:t>Bending Capacity – </a:t>
            </a:r>
            <a:r>
              <a:rPr sz="1368" b="1" spc="-299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MS</a:t>
            </a:r>
            <a:r>
              <a:rPr sz="1368" b="1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 </a:t>
            </a:r>
            <a:r>
              <a:rPr sz="1368" b="1" spc="-13" dirty="0">
                <a:latin typeface="Calibri"/>
                <a:cs typeface="Calibri"/>
              </a:rPr>
              <a:t>Upto</a:t>
            </a:r>
            <a:r>
              <a:rPr sz="1368" b="1" spc="13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12mm</a:t>
            </a:r>
            <a:endParaRPr sz="1368">
              <a:latin typeface="Calibri"/>
              <a:cs typeface="Calibri"/>
            </a:endParaRPr>
          </a:p>
          <a:p>
            <a:pPr marL="331766" lvl="1" indent="-100453">
              <a:spcBef>
                <a:spcPts val="4"/>
              </a:spcBef>
              <a:buFont typeface="Arial MT"/>
              <a:buChar char="•"/>
              <a:tabLst>
                <a:tab pos="332309" algn="l"/>
              </a:tabLst>
            </a:pPr>
            <a:r>
              <a:rPr sz="1368" b="1" spc="-4" dirty="0">
                <a:latin typeface="Calibri"/>
                <a:cs typeface="Calibri"/>
              </a:rPr>
              <a:t>SS –</a:t>
            </a:r>
            <a:r>
              <a:rPr sz="1368" b="1" spc="-9" dirty="0">
                <a:latin typeface="Calibri"/>
                <a:cs typeface="Calibri"/>
              </a:rPr>
              <a:t> </a:t>
            </a:r>
            <a:r>
              <a:rPr sz="1368" b="1" spc="-13" dirty="0">
                <a:latin typeface="Calibri"/>
                <a:cs typeface="Calibri"/>
              </a:rPr>
              <a:t>Upto</a:t>
            </a:r>
            <a:r>
              <a:rPr sz="1368" b="1" spc="4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8mm</a:t>
            </a:r>
            <a:endParaRPr sz="1368">
              <a:latin typeface="Calibri"/>
              <a:cs typeface="Calibri"/>
            </a:endParaRPr>
          </a:p>
          <a:p>
            <a:pPr marL="505522" marR="308417" lvl="2" indent="-190589">
              <a:buFont typeface="Arial MT"/>
              <a:buChar char="•"/>
              <a:tabLst>
                <a:tab pos="415928" algn="l"/>
              </a:tabLst>
            </a:pPr>
            <a:r>
              <a:rPr sz="1368" b="1" spc="-4" dirty="0">
                <a:latin typeface="Calibri"/>
                <a:cs typeface="Calibri"/>
              </a:rPr>
              <a:t>Bed</a:t>
            </a:r>
            <a:r>
              <a:rPr sz="1368" b="1" spc="-38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Length</a:t>
            </a:r>
            <a:r>
              <a:rPr sz="1368" b="1" spc="-13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 </a:t>
            </a:r>
            <a:r>
              <a:rPr sz="1368" b="1" spc="-295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3000MM</a:t>
            </a:r>
            <a:endParaRPr sz="1368">
              <a:latin typeface="Calibri"/>
              <a:cs typeface="Calibri"/>
            </a:endParaRPr>
          </a:p>
          <a:p>
            <a:pPr marL="232399" marR="123258" indent="-232399">
              <a:buFont typeface="Arial MT"/>
              <a:buChar char="•"/>
              <a:tabLst>
                <a:tab pos="232399" algn="l"/>
              </a:tabLst>
            </a:pPr>
            <a:r>
              <a:rPr sz="1368" b="1" spc="-4" dirty="0">
                <a:latin typeface="Calibri"/>
                <a:cs typeface="Calibri"/>
              </a:rPr>
              <a:t>(All</a:t>
            </a:r>
            <a:r>
              <a:rPr sz="1368" b="1" spc="-34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Dimensions</a:t>
            </a:r>
            <a:r>
              <a:rPr sz="1368" b="1" spc="-26" dirty="0">
                <a:latin typeface="Calibri"/>
                <a:cs typeface="Calibri"/>
              </a:rPr>
              <a:t> </a:t>
            </a:r>
            <a:r>
              <a:rPr sz="1368" b="1" dirty="0">
                <a:latin typeface="Calibri"/>
                <a:cs typeface="Calibri"/>
              </a:rPr>
              <a:t>in </a:t>
            </a:r>
            <a:r>
              <a:rPr sz="1368" b="1" spc="-295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mm.)</a:t>
            </a:r>
            <a:endParaRPr sz="1368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283949" y="3416945"/>
            <a:ext cx="1500289" cy="282899"/>
            <a:chOff x="7348728" y="3767327"/>
            <a:chExt cx="1754505" cy="330835"/>
          </a:xfrm>
        </p:grpSpPr>
        <p:sp>
          <p:nvSpPr>
            <p:cNvPr id="50" name="object 50"/>
            <p:cNvSpPr/>
            <p:nvPr/>
          </p:nvSpPr>
          <p:spPr>
            <a:xfrm>
              <a:off x="7360919" y="3779519"/>
              <a:ext cx="1728470" cy="304800"/>
            </a:xfrm>
            <a:custGeom>
              <a:avLst/>
              <a:gdLst/>
              <a:ahLst/>
              <a:cxnLst/>
              <a:rect l="l" t="t" r="r" b="b"/>
              <a:pathLst>
                <a:path w="1728470" h="304800">
                  <a:moveTo>
                    <a:pt x="1728216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1728216" y="0"/>
                  </a:lnTo>
                  <a:lnTo>
                    <a:pt x="1728216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1" name="object 51"/>
            <p:cNvSpPr/>
            <p:nvPr/>
          </p:nvSpPr>
          <p:spPr>
            <a:xfrm>
              <a:off x="7348728" y="3767327"/>
              <a:ext cx="1754505" cy="330835"/>
            </a:xfrm>
            <a:custGeom>
              <a:avLst/>
              <a:gdLst/>
              <a:ahLst/>
              <a:cxnLst/>
              <a:rect l="l" t="t" r="r" b="b"/>
              <a:pathLst>
                <a:path w="1754504" h="330835">
                  <a:moveTo>
                    <a:pt x="1748028" y="330708"/>
                  </a:moveTo>
                  <a:lnTo>
                    <a:pt x="6096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748028" y="0"/>
                  </a:lnTo>
                  <a:lnTo>
                    <a:pt x="1754124" y="6096"/>
                  </a:lnTo>
                  <a:lnTo>
                    <a:pt x="1754124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304799"/>
                  </a:lnTo>
                  <a:lnTo>
                    <a:pt x="12192" y="304799"/>
                  </a:lnTo>
                  <a:lnTo>
                    <a:pt x="25908" y="316992"/>
                  </a:lnTo>
                  <a:lnTo>
                    <a:pt x="1754124" y="316992"/>
                  </a:lnTo>
                  <a:lnTo>
                    <a:pt x="1754124" y="324612"/>
                  </a:lnTo>
                  <a:lnTo>
                    <a:pt x="1748028" y="330708"/>
                  </a:lnTo>
                  <a:close/>
                </a:path>
                <a:path w="1754504" h="33083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754504" h="330835">
                  <a:moveTo>
                    <a:pt x="1728216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728216" y="12192"/>
                  </a:lnTo>
                  <a:lnTo>
                    <a:pt x="1728216" y="25908"/>
                  </a:lnTo>
                  <a:close/>
                </a:path>
                <a:path w="1754504" h="330835">
                  <a:moveTo>
                    <a:pt x="1728216" y="316992"/>
                  </a:moveTo>
                  <a:lnTo>
                    <a:pt x="1728216" y="12192"/>
                  </a:lnTo>
                  <a:lnTo>
                    <a:pt x="1740408" y="25908"/>
                  </a:lnTo>
                  <a:lnTo>
                    <a:pt x="1754124" y="25908"/>
                  </a:lnTo>
                  <a:lnTo>
                    <a:pt x="1754124" y="304799"/>
                  </a:lnTo>
                  <a:lnTo>
                    <a:pt x="1740408" y="304799"/>
                  </a:lnTo>
                  <a:lnTo>
                    <a:pt x="1728216" y="316992"/>
                  </a:lnTo>
                  <a:close/>
                </a:path>
                <a:path w="1754504" h="330835">
                  <a:moveTo>
                    <a:pt x="1754124" y="25908"/>
                  </a:moveTo>
                  <a:lnTo>
                    <a:pt x="1740408" y="25908"/>
                  </a:lnTo>
                  <a:lnTo>
                    <a:pt x="1728216" y="12192"/>
                  </a:lnTo>
                  <a:lnTo>
                    <a:pt x="1754124" y="12192"/>
                  </a:lnTo>
                  <a:lnTo>
                    <a:pt x="1754124" y="25908"/>
                  </a:lnTo>
                  <a:close/>
                </a:path>
                <a:path w="1754504" h="330835">
                  <a:moveTo>
                    <a:pt x="25908" y="316992"/>
                  </a:moveTo>
                  <a:lnTo>
                    <a:pt x="12192" y="304799"/>
                  </a:lnTo>
                  <a:lnTo>
                    <a:pt x="25908" y="304799"/>
                  </a:lnTo>
                  <a:lnTo>
                    <a:pt x="25908" y="316992"/>
                  </a:lnTo>
                  <a:close/>
                </a:path>
                <a:path w="1754504" h="330835">
                  <a:moveTo>
                    <a:pt x="1728216" y="316992"/>
                  </a:moveTo>
                  <a:lnTo>
                    <a:pt x="25908" y="316992"/>
                  </a:lnTo>
                  <a:lnTo>
                    <a:pt x="25908" y="304799"/>
                  </a:lnTo>
                  <a:lnTo>
                    <a:pt x="1728216" y="304799"/>
                  </a:lnTo>
                  <a:lnTo>
                    <a:pt x="1728216" y="316992"/>
                  </a:lnTo>
                  <a:close/>
                </a:path>
                <a:path w="1754504" h="330835">
                  <a:moveTo>
                    <a:pt x="1754124" y="316992"/>
                  </a:moveTo>
                  <a:lnTo>
                    <a:pt x="1728216" y="316992"/>
                  </a:lnTo>
                  <a:lnTo>
                    <a:pt x="1740408" y="304799"/>
                  </a:lnTo>
                  <a:lnTo>
                    <a:pt x="1754124" y="304799"/>
                  </a:lnTo>
                  <a:lnTo>
                    <a:pt x="1754124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294372" y="3427371"/>
            <a:ext cx="1478027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489"/>
            <a:r>
              <a:rPr sz="1539" b="1" spc="-4" dirty="0">
                <a:latin typeface="Calibri"/>
                <a:cs typeface="Calibri"/>
              </a:rPr>
              <a:t>Specifications</a:t>
            </a:r>
            <a:r>
              <a:rPr sz="1539" b="1" spc="-68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-</a:t>
            </a:r>
            <a:endParaRPr sz="1539">
              <a:latin typeface="Calibri"/>
              <a:cs typeface="Calibr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222698" y="3725800"/>
            <a:ext cx="1622463" cy="2115500"/>
            <a:chOff x="7277100" y="4128516"/>
            <a:chExt cx="1897380" cy="2473960"/>
          </a:xfrm>
        </p:grpSpPr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5383" y="4128516"/>
              <a:ext cx="353567" cy="9296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289292" y="4355592"/>
              <a:ext cx="1873250" cy="2232660"/>
            </a:xfrm>
            <a:custGeom>
              <a:avLst/>
              <a:gdLst/>
              <a:ahLst/>
              <a:cxnLst/>
              <a:rect l="l" t="t" r="r" b="b"/>
              <a:pathLst>
                <a:path w="1873250" h="2232659">
                  <a:moveTo>
                    <a:pt x="1872995" y="2232659"/>
                  </a:moveTo>
                  <a:lnTo>
                    <a:pt x="0" y="2232659"/>
                  </a:lnTo>
                  <a:lnTo>
                    <a:pt x="0" y="0"/>
                  </a:lnTo>
                  <a:lnTo>
                    <a:pt x="1872995" y="0"/>
                  </a:lnTo>
                  <a:lnTo>
                    <a:pt x="1872995" y="22326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6" name="object 56"/>
            <p:cNvSpPr/>
            <p:nvPr/>
          </p:nvSpPr>
          <p:spPr>
            <a:xfrm>
              <a:off x="7277100" y="4343400"/>
              <a:ext cx="1897380" cy="2258695"/>
            </a:xfrm>
            <a:custGeom>
              <a:avLst/>
              <a:gdLst/>
              <a:ahLst/>
              <a:cxnLst/>
              <a:rect l="l" t="t" r="r" b="b"/>
              <a:pathLst>
                <a:path w="1897379" h="2258695">
                  <a:moveTo>
                    <a:pt x="1891284" y="2258568"/>
                  </a:moveTo>
                  <a:lnTo>
                    <a:pt x="6096" y="2258568"/>
                  </a:lnTo>
                  <a:lnTo>
                    <a:pt x="0" y="225247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1891284" y="0"/>
                  </a:lnTo>
                  <a:lnTo>
                    <a:pt x="1897380" y="6096"/>
                  </a:lnTo>
                  <a:lnTo>
                    <a:pt x="1897380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2232660"/>
                  </a:lnTo>
                  <a:lnTo>
                    <a:pt x="12192" y="2232660"/>
                  </a:lnTo>
                  <a:lnTo>
                    <a:pt x="25908" y="2244852"/>
                  </a:lnTo>
                  <a:lnTo>
                    <a:pt x="1897380" y="2244852"/>
                  </a:lnTo>
                  <a:lnTo>
                    <a:pt x="1897380" y="2252472"/>
                  </a:lnTo>
                  <a:lnTo>
                    <a:pt x="1891284" y="2258568"/>
                  </a:lnTo>
                  <a:close/>
                </a:path>
                <a:path w="1897379" h="225869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1897379" h="2258695">
                  <a:moveTo>
                    <a:pt x="1871472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1871472" y="12192"/>
                  </a:lnTo>
                  <a:lnTo>
                    <a:pt x="1871472" y="25908"/>
                  </a:lnTo>
                  <a:close/>
                </a:path>
                <a:path w="1897379" h="2258695">
                  <a:moveTo>
                    <a:pt x="1871472" y="2244852"/>
                  </a:moveTo>
                  <a:lnTo>
                    <a:pt x="1871472" y="12192"/>
                  </a:lnTo>
                  <a:lnTo>
                    <a:pt x="1885188" y="25908"/>
                  </a:lnTo>
                  <a:lnTo>
                    <a:pt x="1897380" y="25908"/>
                  </a:lnTo>
                  <a:lnTo>
                    <a:pt x="1897380" y="2232660"/>
                  </a:lnTo>
                  <a:lnTo>
                    <a:pt x="1885188" y="2232660"/>
                  </a:lnTo>
                  <a:lnTo>
                    <a:pt x="1871472" y="2244852"/>
                  </a:lnTo>
                  <a:close/>
                </a:path>
                <a:path w="1897379" h="2258695">
                  <a:moveTo>
                    <a:pt x="1897380" y="25908"/>
                  </a:moveTo>
                  <a:lnTo>
                    <a:pt x="1885188" y="25908"/>
                  </a:lnTo>
                  <a:lnTo>
                    <a:pt x="1871472" y="12192"/>
                  </a:lnTo>
                  <a:lnTo>
                    <a:pt x="1897380" y="12192"/>
                  </a:lnTo>
                  <a:lnTo>
                    <a:pt x="1897380" y="25908"/>
                  </a:lnTo>
                  <a:close/>
                </a:path>
                <a:path w="1897379" h="2258695">
                  <a:moveTo>
                    <a:pt x="25908" y="2244852"/>
                  </a:moveTo>
                  <a:lnTo>
                    <a:pt x="12192" y="2232660"/>
                  </a:lnTo>
                  <a:lnTo>
                    <a:pt x="25908" y="2232660"/>
                  </a:lnTo>
                  <a:lnTo>
                    <a:pt x="25908" y="2244852"/>
                  </a:lnTo>
                  <a:close/>
                </a:path>
                <a:path w="1897379" h="2258695">
                  <a:moveTo>
                    <a:pt x="1871472" y="2244852"/>
                  </a:moveTo>
                  <a:lnTo>
                    <a:pt x="25908" y="2244852"/>
                  </a:lnTo>
                  <a:lnTo>
                    <a:pt x="25908" y="2232660"/>
                  </a:lnTo>
                  <a:lnTo>
                    <a:pt x="1871472" y="2232660"/>
                  </a:lnTo>
                  <a:lnTo>
                    <a:pt x="1871472" y="2244852"/>
                  </a:lnTo>
                  <a:close/>
                </a:path>
                <a:path w="1897379" h="2258695">
                  <a:moveTo>
                    <a:pt x="1897380" y="2244852"/>
                  </a:moveTo>
                  <a:lnTo>
                    <a:pt x="1871472" y="2244852"/>
                  </a:lnTo>
                  <a:lnTo>
                    <a:pt x="1885188" y="2232660"/>
                  </a:lnTo>
                  <a:lnTo>
                    <a:pt x="1897380" y="2232660"/>
                  </a:lnTo>
                  <a:lnTo>
                    <a:pt x="1897380" y="224485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233124" y="3919974"/>
            <a:ext cx="1601829" cy="1908378"/>
          </a:xfrm>
          <a:prstGeom prst="rect">
            <a:avLst/>
          </a:prstGeom>
        </p:spPr>
        <p:txBody>
          <a:bodyPr vert="horz" wrap="square" lIns="0" tIns="543" rIns="0" bIns="0" rtlCol="0">
            <a:spAutoFit/>
          </a:bodyPr>
          <a:lstStyle/>
          <a:p>
            <a:pPr>
              <a:spcBef>
                <a:spcPts val="4"/>
              </a:spcBef>
            </a:pPr>
            <a:endParaRPr sz="1454">
              <a:latin typeface="Times New Roman"/>
              <a:cs typeface="Times New Roman"/>
            </a:endParaRPr>
          </a:p>
          <a:p>
            <a:pPr marL="471314" marR="199819" indent="-263349">
              <a:buFont typeface="Arial MT"/>
              <a:buChar char="•"/>
              <a:tabLst>
                <a:tab pos="308960" algn="l"/>
              </a:tabLst>
            </a:pPr>
            <a:r>
              <a:rPr sz="1368" b="1" spc="-13" dirty="0">
                <a:latin typeface="Calibri"/>
                <a:cs typeface="Calibri"/>
              </a:rPr>
              <a:t>Make</a:t>
            </a:r>
            <a:r>
              <a:rPr sz="1368" b="1" spc="-38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</a:t>
            </a:r>
            <a:r>
              <a:rPr sz="1368" b="1" spc="-30" dirty="0">
                <a:latin typeface="Calibri"/>
                <a:cs typeface="Calibri"/>
              </a:rPr>
              <a:t> </a:t>
            </a:r>
            <a:r>
              <a:rPr sz="1368" b="1" spc="-21" dirty="0">
                <a:latin typeface="Calibri"/>
                <a:cs typeface="Calibri"/>
              </a:rPr>
              <a:t>Trumpf </a:t>
            </a:r>
            <a:r>
              <a:rPr sz="1368" b="1" spc="-299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Germany</a:t>
            </a:r>
            <a:endParaRPr sz="1368">
              <a:latin typeface="Calibri"/>
              <a:cs typeface="Calibri"/>
            </a:endParaRPr>
          </a:p>
          <a:p>
            <a:pPr marL="405069" marR="389323" lvl="1" indent="-8145">
              <a:spcBef>
                <a:spcPts val="4"/>
              </a:spcBef>
              <a:buFont typeface="Arial MT"/>
              <a:buChar char="•"/>
              <a:tabLst>
                <a:tab pos="497920" algn="l"/>
              </a:tabLst>
            </a:pPr>
            <a:r>
              <a:rPr sz="1368" b="1" spc="-4" dirty="0">
                <a:latin typeface="Calibri"/>
                <a:cs typeface="Calibri"/>
              </a:rPr>
              <a:t>Bed</a:t>
            </a:r>
            <a:r>
              <a:rPr sz="1368" b="1" spc="-43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size</a:t>
            </a:r>
            <a:r>
              <a:rPr sz="1368" b="1" spc="-34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– </a:t>
            </a:r>
            <a:r>
              <a:rPr sz="1368" b="1" spc="-295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3000MM</a:t>
            </a:r>
            <a:r>
              <a:rPr sz="1368" b="1" spc="-21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X</a:t>
            </a:r>
            <a:endParaRPr sz="1368">
              <a:latin typeface="Calibri"/>
              <a:cs typeface="Calibri"/>
            </a:endParaRPr>
          </a:p>
          <a:p>
            <a:pPr marL="102624"/>
            <a:r>
              <a:rPr sz="1368" b="1" spc="-9" dirty="0">
                <a:latin typeface="Calibri"/>
                <a:cs typeface="Calibri"/>
              </a:rPr>
              <a:t>1500MM</a:t>
            </a:r>
            <a:r>
              <a:rPr sz="1368" b="1" spc="21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X</a:t>
            </a:r>
            <a:r>
              <a:rPr sz="1368" b="1" spc="-17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800MM</a:t>
            </a:r>
            <a:endParaRPr sz="1368">
              <a:latin typeface="Calibri"/>
              <a:cs typeface="Calibri"/>
            </a:endParaRPr>
          </a:p>
          <a:p>
            <a:pPr marL="200906" marR="93394" indent="-200906">
              <a:buFont typeface="Arial MT"/>
              <a:buChar char="•"/>
              <a:tabLst>
                <a:tab pos="200906" algn="l"/>
              </a:tabLst>
            </a:pPr>
            <a:r>
              <a:rPr sz="1368" b="1" spc="-4" dirty="0">
                <a:latin typeface="Calibri"/>
                <a:cs typeface="Calibri"/>
              </a:rPr>
              <a:t>(All</a:t>
            </a:r>
            <a:r>
              <a:rPr sz="1368" b="1" spc="-34" dirty="0">
                <a:latin typeface="Calibri"/>
                <a:cs typeface="Calibri"/>
              </a:rPr>
              <a:t> </a:t>
            </a:r>
            <a:r>
              <a:rPr sz="1368" b="1" spc="-4" dirty="0">
                <a:latin typeface="Calibri"/>
                <a:cs typeface="Calibri"/>
              </a:rPr>
              <a:t>Dimensions</a:t>
            </a:r>
            <a:r>
              <a:rPr sz="1368" b="1" spc="-26" dirty="0">
                <a:latin typeface="Calibri"/>
                <a:cs typeface="Calibri"/>
              </a:rPr>
              <a:t> </a:t>
            </a:r>
            <a:r>
              <a:rPr sz="1368" b="1" dirty="0">
                <a:latin typeface="Calibri"/>
                <a:cs typeface="Calibri"/>
              </a:rPr>
              <a:t>in </a:t>
            </a:r>
            <a:r>
              <a:rPr sz="1368" b="1" spc="-299" dirty="0">
                <a:latin typeface="Calibri"/>
                <a:cs typeface="Calibri"/>
              </a:rPr>
              <a:t> </a:t>
            </a:r>
            <a:r>
              <a:rPr sz="1368" b="1" spc="-9" dirty="0">
                <a:latin typeface="Calibri"/>
                <a:cs typeface="Calibri"/>
              </a:rPr>
              <a:t>mm.)</a:t>
            </a:r>
            <a:endParaRPr sz="1368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905712" y="6083257"/>
            <a:ext cx="5466852" cy="128146"/>
            <a:chOff x="1059180" y="6885431"/>
            <a:chExt cx="6393180" cy="149860"/>
          </a:xfrm>
        </p:grpSpPr>
        <p:sp>
          <p:nvSpPr>
            <p:cNvPr id="59" name="object 59"/>
            <p:cNvSpPr/>
            <p:nvPr/>
          </p:nvSpPr>
          <p:spPr>
            <a:xfrm>
              <a:off x="1077468" y="6903719"/>
              <a:ext cx="6356985" cy="113030"/>
            </a:xfrm>
            <a:custGeom>
              <a:avLst/>
              <a:gdLst/>
              <a:ahLst/>
              <a:cxnLst/>
              <a:rect l="l" t="t" r="r" b="b"/>
              <a:pathLst>
                <a:path w="6356984" h="113029">
                  <a:moveTo>
                    <a:pt x="6356603" y="112776"/>
                  </a:moveTo>
                  <a:lnTo>
                    <a:pt x="0" y="112776"/>
                  </a:lnTo>
                  <a:lnTo>
                    <a:pt x="0" y="0"/>
                  </a:lnTo>
                  <a:lnTo>
                    <a:pt x="6356603" y="0"/>
                  </a:lnTo>
                  <a:lnTo>
                    <a:pt x="6356603" y="11277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60" name="object 60"/>
            <p:cNvSpPr/>
            <p:nvPr/>
          </p:nvSpPr>
          <p:spPr>
            <a:xfrm>
              <a:off x="1059180" y="6885431"/>
              <a:ext cx="6393180" cy="149860"/>
            </a:xfrm>
            <a:custGeom>
              <a:avLst/>
              <a:gdLst/>
              <a:ahLst/>
              <a:cxnLst/>
              <a:rect l="l" t="t" r="r" b="b"/>
              <a:pathLst>
                <a:path w="6393180" h="149859">
                  <a:moveTo>
                    <a:pt x="6374892" y="149352"/>
                  </a:moveTo>
                  <a:lnTo>
                    <a:pt x="18288" y="149352"/>
                  </a:lnTo>
                  <a:lnTo>
                    <a:pt x="11572" y="147994"/>
                  </a:lnTo>
                  <a:lnTo>
                    <a:pt x="5715" y="144208"/>
                  </a:lnTo>
                  <a:lnTo>
                    <a:pt x="1571" y="138422"/>
                  </a:lnTo>
                  <a:lnTo>
                    <a:pt x="0" y="131064"/>
                  </a:lnTo>
                  <a:lnTo>
                    <a:pt x="0" y="18288"/>
                  </a:lnTo>
                  <a:lnTo>
                    <a:pt x="1571" y="11572"/>
                  </a:lnTo>
                  <a:lnTo>
                    <a:pt x="5715" y="5715"/>
                  </a:lnTo>
                  <a:lnTo>
                    <a:pt x="11572" y="1571"/>
                  </a:lnTo>
                  <a:lnTo>
                    <a:pt x="18288" y="0"/>
                  </a:lnTo>
                  <a:lnTo>
                    <a:pt x="6374892" y="0"/>
                  </a:lnTo>
                  <a:lnTo>
                    <a:pt x="6382250" y="1571"/>
                  </a:lnTo>
                  <a:lnTo>
                    <a:pt x="6388036" y="5715"/>
                  </a:lnTo>
                  <a:lnTo>
                    <a:pt x="6391823" y="11572"/>
                  </a:lnTo>
                  <a:lnTo>
                    <a:pt x="6393180" y="18288"/>
                  </a:lnTo>
                  <a:lnTo>
                    <a:pt x="38100" y="18288"/>
                  </a:lnTo>
                  <a:lnTo>
                    <a:pt x="18288" y="38100"/>
                  </a:lnTo>
                  <a:lnTo>
                    <a:pt x="38100" y="38100"/>
                  </a:lnTo>
                  <a:lnTo>
                    <a:pt x="38100" y="111252"/>
                  </a:lnTo>
                  <a:lnTo>
                    <a:pt x="18288" y="111252"/>
                  </a:lnTo>
                  <a:lnTo>
                    <a:pt x="38100" y="131064"/>
                  </a:lnTo>
                  <a:lnTo>
                    <a:pt x="6393180" y="131064"/>
                  </a:lnTo>
                  <a:lnTo>
                    <a:pt x="6391823" y="138422"/>
                  </a:lnTo>
                  <a:lnTo>
                    <a:pt x="6388036" y="144208"/>
                  </a:lnTo>
                  <a:lnTo>
                    <a:pt x="6382250" y="147994"/>
                  </a:lnTo>
                  <a:lnTo>
                    <a:pt x="6374892" y="149352"/>
                  </a:lnTo>
                  <a:close/>
                </a:path>
                <a:path w="6393180" h="149859">
                  <a:moveTo>
                    <a:pt x="38100" y="38100"/>
                  </a:moveTo>
                  <a:lnTo>
                    <a:pt x="18288" y="38100"/>
                  </a:lnTo>
                  <a:lnTo>
                    <a:pt x="38100" y="18288"/>
                  </a:lnTo>
                  <a:lnTo>
                    <a:pt x="38100" y="38100"/>
                  </a:lnTo>
                  <a:close/>
                </a:path>
                <a:path w="6393180" h="149859">
                  <a:moveTo>
                    <a:pt x="6355080" y="38100"/>
                  </a:moveTo>
                  <a:lnTo>
                    <a:pt x="38100" y="38100"/>
                  </a:lnTo>
                  <a:lnTo>
                    <a:pt x="38100" y="18288"/>
                  </a:lnTo>
                  <a:lnTo>
                    <a:pt x="6355080" y="18288"/>
                  </a:lnTo>
                  <a:lnTo>
                    <a:pt x="6355080" y="38100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6355080" y="18288"/>
                  </a:lnTo>
                  <a:lnTo>
                    <a:pt x="6374892" y="38100"/>
                  </a:lnTo>
                  <a:lnTo>
                    <a:pt x="6393180" y="38100"/>
                  </a:lnTo>
                  <a:lnTo>
                    <a:pt x="6393180" y="111252"/>
                  </a:lnTo>
                  <a:lnTo>
                    <a:pt x="6374892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38100"/>
                  </a:moveTo>
                  <a:lnTo>
                    <a:pt x="6374892" y="38100"/>
                  </a:lnTo>
                  <a:lnTo>
                    <a:pt x="6355080" y="18288"/>
                  </a:lnTo>
                  <a:lnTo>
                    <a:pt x="6393180" y="18288"/>
                  </a:lnTo>
                  <a:lnTo>
                    <a:pt x="6393180" y="38100"/>
                  </a:lnTo>
                  <a:close/>
                </a:path>
                <a:path w="6393180" h="149859">
                  <a:moveTo>
                    <a:pt x="38100" y="131064"/>
                  </a:moveTo>
                  <a:lnTo>
                    <a:pt x="18288" y="111252"/>
                  </a:lnTo>
                  <a:lnTo>
                    <a:pt x="38100" y="111252"/>
                  </a:lnTo>
                  <a:lnTo>
                    <a:pt x="38100" y="131064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38100" y="131064"/>
                  </a:lnTo>
                  <a:lnTo>
                    <a:pt x="38100" y="111252"/>
                  </a:lnTo>
                  <a:lnTo>
                    <a:pt x="6355080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131064"/>
                  </a:moveTo>
                  <a:lnTo>
                    <a:pt x="6355080" y="131064"/>
                  </a:lnTo>
                  <a:lnTo>
                    <a:pt x="6374892" y="111252"/>
                  </a:lnTo>
                  <a:lnTo>
                    <a:pt x="6393180" y="111252"/>
                  </a:lnTo>
                  <a:lnTo>
                    <a:pt x="6393180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pic>
        <p:nvPicPr>
          <p:cNvPr id="61" name="object 6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14266" y="6010279"/>
            <a:ext cx="1976928" cy="32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3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6083" y="680261"/>
            <a:ext cx="7254928" cy="5300153"/>
            <a:chOff x="1141475" y="566927"/>
            <a:chExt cx="8484235" cy="6198235"/>
          </a:xfrm>
        </p:grpSpPr>
        <p:sp>
          <p:nvSpPr>
            <p:cNvPr id="3" name="object 3"/>
            <p:cNvSpPr/>
            <p:nvPr/>
          </p:nvSpPr>
          <p:spPr>
            <a:xfrm>
              <a:off x="1141475" y="566927"/>
              <a:ext cx="8484235" cy="6198235"/>
            </a:xfrm>
            <a:custGeom>
              <a:avLst/>
              <a:gdLst/>
              <a:ahLst/>
              <a:cxnLst/>
              <a:rect l="l" t="t" r="r" b="b"/>
              <a:pathLst>
                <a:path w="8484235" h="6198234">
                  <a:moveTo>
                    <a:pt x="8478012" y="6198108"/>
                  </a:moveTo>
                  <a:lnTo>
                    <a:pt x="6096" y="6198108"/>
                  </a:lnTo>
                  <a:lnTo>
                    <a:pt x="0" y="61920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8478012" y="0"/>
                  </a:lnTo>
                  <a:lnTo>
                    <a:pt x="8484107" y="6096"/>
                  </a:lnTo>
                  <a:lnTo>
                    <a:pt x="8484107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6172199"/>
                  </a:lnTo>
                  <a:lnTo>
                    <a:pt x="12192" y="6172199"/>
                  </a:lnTo>
                  <a:lnTo>
                    <a:pt x="25908" y="6184392"/>
                  </a:lnTo>
                  <a:lnTo>
                    <a:pt x="8484107" y="6184392"/>
                  </a:lnTo>
                  <a:lnTo>
                    <a:pt x="8484107" y="6192012"/>
                  </a:lnTo>
                  <a:lnTo>
                    <a:pt x="8478012" y="6198108"/>
                  </a:lnTo>
                  <a:close/>
                </a:path>
                <a:path w="8484235" h="6198234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8484235" h="6198234">
                  <a:moveTo>
                    <a:pt x="8458200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8458200" y="12192"/>
                  </a:lnTo>
                  <a:lnTo>
                    <a:pt x="8458200" y="25908"/>
                  </a:lnTo>
                  <a:close/>
                </a:path>
                <a:path w="8484235" h="6198234">
                  <a:moveTo>
                    <a:pt x="8458200" y="6184392"/>
                  </a:moveTo>
                  <a:lnTo>
                    <a:pt x="8458200" y="12192"/>
                  </a:lnTo>
                  <a:lnTo>
                    <a:pt x="8470392" y="25908"/>
                  </a:lnTo>
                  <a:lnTo>
                    <a:pt x="8484107" y="25908"/>
                  </a:lnTo>
                  <a:lnTo>
                    <a:pt x="8484107" y="6172199"/>
                  </a:lnTo>
                  <a:lnTo>
                    <a:pt x="8470392" y="6172199"/>
                  </a:lnTo>
                  <a:lnTo>
                    <a:pt x="8458200" y="6184392"/>
                  </a:lnTo>
                  <a:close/>
                </a:path>
                <a:path w="8484235" h="6198234">
                  <a:moveTo>
                    <a:pt x="8484107" y="25908"/>
                  </a:moveTo>
                  <a:lnTo>
                    <a:pt x="8470392" y="25908"/>
                  </a:lnTo>
                  <a:lnTo>
                    <a:pt x="8458200" y="12192"/>
                  </a:lnTo>
                  <a:lnTo>
                    <a:pt x="8484107" y="12192"/>
                  </a:lnTo>
                  <a:lnTo>
                    <a:pt x="8484107" y="25908"/>
                  </a:lnTo>
                  <a:close/>
                </a:path>
                <a:path w="8484235" h="6198234">
                  <a:moveTo>
                    <a:pt x="25908" y="6184392"/>
                  </a:moveTo>
                  <a:lnTo>
                    <a:pt x="12192" y="6172199"/>
                  </a:lnTo>
                  <a:lnTo>
                    <a:pt x="25908" y="6172199"/>
                  </a:lnTo>
                  <a:lnTo>
                    <a:pt x="25908" y="6184392"/>
                  </a:lnTo>
                  <a:close/>
                </a:path>
                <a:path w="8484235" h="6198234">
                  <a:moveTo>
                    <a:pt x="8458200" y="6184392"/>
                  </a:moveTo>
                  <a:lnTo>
                    <a:pt x="25908" y="6184392"/>
                  </a:lnTo>
                  <a:lnTo>
                    <a:pt x="25908" y="6172199"/>
                  </a:lnTo>
                  <a:lnTo>
                    <a:pt x="8458200" y="6172199"/>
                  </a:lnTo>
                  <a:lnTo>
                    <a:pt x="8458200" y="6184392"/>
                  </a:lnTo>
                  <a:close/>
                </a:path>
                <a:path w="8484235" h="6198234">
                  <a:moveTo>
                    <a:pt x="8484107" y="6184392"/>
                  </a:moveTo>
                  <a:lnTo>
                    <a:pt x="8458200" y="6184392"/>
                  </a:lnTo>
                  <a:lnTo>
                    <a:pt x="8470392" y="6172199"/>
                  </a:lnTo>
                  <a:lnTo>
                    <a:pt x="8484107" y="6172199"/>
                  </a:lnTo>
                  <a:lnTo>
                    <a:pt x="8484107" y="6184392"/>
                  </a:lnTo>
                  <a:close/>
                </a:path>
              </a:pathLst>
            </a:custGeom>
            <a:solidFill>
              <a:srgbClr val="385D89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4" name="object 4"/>
            <p:cNvSpPr/>
            <p:nvPr/>
          </p:nvSpPr>
          <p:spPr>
            <a:xfrm>
              <a:off x="3744468" y="684276"/>
              <a:ext cx="3124200" cy="304800"/>
            </a:xfrm>
            <a:custGeom>
              <a:avLst/>
              <a:gdLst/>
              <a:ahLst/>
              <a:cxnLst/>
              <a:rect l="l" t="t" r="r" b="b"/>
              <a:pathLst>
                <a:path w="3124200" h="304800">
                  <a:moveTo>
                    <a:pt x="3073908" y="304799"/>
                  </a:moveTo>
                  <a:lnTo>
                    <a:pt x="51816" y="304799"/>
                  </a:lnTo>
                  <a:lnTo>
                    <a:pt x="31503" y="300775"/>
                  </a:lnTo>
                  <a:lnTo>
                    <a:pt x="15049" y="289750"/>
                  </a:lnTo>
                  <a:lnTo>
                    <a:pt x="4024" y="273296"/>
                  </a:lnTo>
                  <a:lnTo>
                    <a:pt x="0" y="252984"/>
                  </a:lnTo>
                  <a:lnTo>
                    <a:pt x="0" y="50292"/>
                  </a:lnTo>
                  <a:lnTo>
                    <a:pt x="4024" y="30861"/>
                  </a:lnTo>
                  <a:lnTo>
                    <a:pt x="15049" y="14859"/>
                  </a:lnTo>
                  <a:lnTo>
                    <a:pt x="31503" y="4000"/>
                  </a:lnTo>
                  <a:lnTo>
                    <a:pt x="51816" y="0"/>
                  </a:lnTo>
                  <a:lnTo>
                    <a:pt x="3073908" y="0"/>
                  </a:lnTo>
                  <a:lnTo>
                    <a:pt x="3093981" y="4000"/>
                  </a:lnTo>
                  <a:lnTo>
                    <a:pt x="3109912" y="14859"/>
                  </a:lnTo>
                  <a:lnTo>
                    <a:pt x="3120413" y="30861"/>
                  </a:lnTo>
                  <a:lnTo>
                    <a:pt x="3124200" y="50292"/>
                  </a:lnTo>
                  <a:lnTo>
                    <a:pt x="3124200" y="252984"/>
                  </a:lnTo>
                  <a:lnTo>
                    <a:pt x="3120413" y="273296"/>
                  </a:lnTo>
                  <a:lnTo>
                    <a:pt x="3109912" y="289750"/>
                  </a:lnTo>
                  <a:lnTo>
                    <a:pt x="3093981" y="300775"/>
                  </a:lnTo>
                  <a:lnTo>
                    <a:pt x="3073908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5" name="object 5"/>
            <p:cNvSpPr/>
            <p:nvPr/>
          </p:nvSpPr>
          <p:spPr>
            <a:xfrm>
              <a:off x="3732275" y="670560"/>
              <a:ext cx="3150235" cy="330835"/>
            </a:xfrm>
            <a:custGeom>
              <a:avLst/>
              <a:gdLst/>
              <a:ahLst/>
              <a:cxnLst/>
              <a:rect l="l" t="t" r="r" b="b"/>
              <a:pathLst>
                <a:path w="3150234" h="330834">
                  <a:moveTo>
                    <a:pt x="3098292" y="1524"/>
                  </a:moveTo>
                  <a:lnTo>
                    <a:pt x="51816" y="1524"/>
                  </a:lnTo>
                  <a:lnTo>
                    <a:pt x="62484" y="0"/>
                  </a:lnTo>
                  <a:lnTo>
                    <a:pt x="3086100" y="0"/>
                  </a:lnTo>
                  <a:lnTo>
                    <a:pt x="3098292" y="1524"/>
                  </a:lnTo>
                  <a:close/>
                </a:path>
                <a:path w="3150234" h="330834">
                  <a:moveTo>
                    <a:pt x="3110484" y="6096"/>
                  </a:moveTo>
                  <a:lnTo>
                    <a:pt x="39624" y="6096"/>
                  </a:lnTo>
                  <a:lnTo>
                    <a:pt x="39624" y="4572"/>
                  </a:lnTo>
                  <a:lnTo>
                    <a:pt x="50292" y="3048"/>
                  </a:lnTo>
                  <a:lnTo>
                    <a:pt x="50292" y="1524"/>
                  </a:lnTo>
                  <a:lnTo>
                    <a:pt x="3099816" y="1524"/>
                  </a:lnTo>
                  <a:lnTo>
                    <a:pt x="3099816" y="3048"/>
                  </a:lnTo>
                  <a:lnTo>
                    <a:pt x="3110484" y="4572"/>
                  </a:lnTo>
                  <a:lnTo>
                    <a:pt x="3110484" y="6096"/>
                  </a:lnTo>
                  <a:close/>
                </a:path>
                <a:path w="3150234" h="330834">
                  <a:moveTo>
                    <a:pt x="50292" y="303276"/>
                  </a:moveTo>
                  <a:lnTo>
                    <a:pt x="10668" y="303276"/>
                  </a:lnTo>
                  <a:lnTo>
                    <a:pt x="10668" y="301751"/>
                  </a:lnTo>
                  <a:lnTo>
                    <a:pt x="6096" y="292608"/>
                  </a:lnTo>
                  <a:lnTo>
                    <a:pt x="4572" y="291084"/>
                  </a:lnTo>
                  <a:lnTo>
                    <a:pt x="1524" y="281940"/>
                  </a:lnTo>
                  <a:lnTo>
                    <a:pt x="1524" y="278891"/>
                  </a:lnTo>
                  <a:lnTo>
                    <a:pt x="0" y="268224"/>
                  </a:lnTo>
                  <a:lnTo>
                    <a:pt x="0" y="64008"/>
                  </a:lnTo>
                  <a:lnTo>
                    <a:pt x="1524" y="53340"/>
                  </a:lnTo>
                  <a:lnTo>
                    <a:pt x="1524" y="50292"/>
                  </a:lnTo>
                  <a:lnTo>
                    <a:pt x="4572" y="41148"/>
                  </a:lnTo>
                  <a:lnTo>
                    <a:pt x="4572" y="39624"/>
                  </a:lnTo>
                  <a:lnTo>
                    <a:pt x="6096" y="39624"/>
                  </a:lnTo>
                  <a:lnTo>
                    <a:pt x="6096" y="38100"/>
                  </a:lnTo>
                  <a:lnTo>
                    <a:pt x="10668" y="30480"/>
                  </a:lnTo>
                  <a:lnTo>
                    <a:pt x="10668" y="28956"/>
                  </a:lnTo>
                  <a:lnTo>
                    <a:pt x="12192" y="27432"/>
                  </a:lnTo>
                  <a:lnTo>
                    <a:pt x="18288" y="19812"/>
                  </a:lnTo>
                  <a:lnTo>
                    <a:pt x="19812" y="18288"/>
                  </a:lnTo>
                  <a:lnTo>
                    <a:pt x="27432" y="12192"/>
                  </a:lnTo>
                  <a:lnTo>
                    <a:pt x="28956" y="10668"/>
                  </a:lnTo>
                  <a:lnTo>
                    <a:pt x="38100" y="6096"/>
                  </a:lnTo>
                  <a:lnTo>
                    <a:pt x="3112008" y="6096"/>
                  </a:lnTo>
                  <a:lnTo>
                    <a:pt x="3121152" y="10668"/>
                  </a:lnTo>
                  <a:lnTo>
                    <a:pt x="3122676" y="12192"/>
                  </a:lnTo>
                  <a:lnTo>
                    <a:pt x="3130296" y="18288"/>
                  </a:lnTo>
                  <a:lnTo>
                    <a:pt x="3131819" y="19812"/>
                  </a:lnTo>
                  <a:lnTo>
                    <a:pt x="3136696" y="25908"/>
                  </a:lnTo>
                  <a:lnTo>
                    <a:pt x="57912" y="25908"/>
                  </a:lnTo>
                  <a:lnTo>
                    <a:pt x="47244" y="28956"/>
                  </a:lnTo>
                  <a:lnTo>
                    <a:pt x="50292" y="28956"/>
                  </a:lnTo>
                  <a:lnTo>
                    <a:pt x="44196" y="32004"/>
                  </a:lnTo>
                  <a:lnTo>
                    <a:pt x="42672" y="32004"/>
                  </a:lnTo>
                  <a:lnTo>
                    <a:pt x="36576" y="38100"/>
                  </a:lnTo>
                  <a:lnTo>
                    <a:pt x="36880" y="38100"/>
                  </a:lnTo>
                  <a:lnTo>
                    <a:pt x="34442" y="41148"/>
                  </a:lnTo>
                  <a:lnTo>
                    <a:pt x="32004" y="41148"/>
                  </a:lnTo>
                  <a:lnTo>
                    <a:pt x="27432" y="50292"/>
                  </a:lnTo>
                  <a:lnTo>
                    <a:pt x="28448" y="50292"/>
                  </a:lnTo>
                  <a:lnTo>
                    <a:pt x="26924" y="54864"/>
                  </a:lnTo>
                  <a:lnTo>
                    <a:pt x="25908" y="54864"/>
                  </a:lnTo>
                  <a:lnTo>
                    <a:pt x="25908" y="275844"/>
                  </a:lnTo>
                  <a:lnTo>
                    <a:pt x="26416" y="275844"/>
                  </a:lnTo>
                  <a:lnTo>
                    <a:pt x="27939" y="280415"/>
                  </a:lnTo>
                  <a:lnTo>
                    <a:pt x="27432" y="280415"/>
                  </a:lnTo>
                  <a:lnTo>
                    <a:pt x="32004" y="289560"/>
                  </a:lnTo>
                  <a:lnTo>
                    <a:pt x="33223" y="289560"/>
                  </a:lnTo>
                  <a:lnTo>
                    <a:pt x="36880" y="294132"/>
                  </a:lnTo>
                  <a:lnTo>
                    <a:pt x="36576" y="294132"/>
                  </a:lnTo>
                  <a:lnTo>
                    <a:pt x="42672" y="300227"/>
                  </a:lnTo>
                  <a:lnTo>
                    <a:pt x="44195" y="300227"/>
                  </a:lnTo>
                  <a:lnTo>
                    <a:pt x="50292" y="303276"/>
                  </a:lnTo>
                  <a:close/>
                </a:path>
                <a:path w="3150234" h="330834">
                  <a:moveTo>
                    <a:pt x="54864" y="27432"/>
                  </a:moveTo>
                  <a:lnTo>
                    <a:pt x="57912" y="25908"/>
                  </a:lnTo>
                  <a:lnTo>
                    <a:pt x="65532" y="25908"/>
                  </a:lnTo>
                  <a:lnTo>
                    <a:pt x="54864" y="27432"/>
                  </a:lnTo>
                  <a:close/>
                </a:path>
                <a:path w="3150234" h="330834">
                  <a:moveTo>
                    <a:pt x="3095244" y="27432"/>
                  </a:moveTo>
                  <a:lnTo>
                    <a:pt x="3086100" y="25908"/>
                  </a:lnTo>
                  <a:lnTo>
                    <a:pt x="3092196" y="25908"/>
                  </a:lnTo>
                  <a:lnTo>
                    <a:pt x="3095244" y="27432"/>
                  </a:lnTo>
                  <a:close/>
                </a:path>
                <a:path w="3150234" h="330834">
                  <a:moveTo>
                    <a:pt x="3141268" y="33528"/>
                  </a:moveTo>
                  <a:lnTo>
                    <a:pt x="3108960" y="33528"/>
                  </a:lnTo>
                  <a:lnTo>
                    <a:pt x="3099816" y="28956"/>
                  </a:lnTo>
                  <a:lnTo>
                    <a:pt x="3102864" y="28956"/>
                  </a:lnTo>
                  <a:lnTo>
                    <a:pt x="3092196" y="25908"/>
                  </a:lnTo>
                  <a:lnTo>
                    <a:pt x="3136696" y="25908"/>
                  </a:lnTo>
                  <a:lnTo>
                    <a:pt x="3137916" y="27432"/>
                  </a:lnTo>
                  <a:lnTo>
                    <a:pt x="3139440" y="28956"/>
                  </a:lnTo>
                  <a:lnTo>
                    <a:pt x="3139440" y="30480"/>
                  </a:lnTo>
                  <a:lnTo>
                    <a:pt x="3141268" y="33528"/>
                  </a:lnTo>
                  <a:close/>
                </a:path>
                <a:path w="3150234" h="330834">
                  <a:moveTo>
                    <a:pt x="41148" y="33528"/>
                  </a:moveTo>
                  <a:lnTo>
                    <a:pt x="42672" y="32004"/>
                  </a:lnTo>
                  <a:lnTo>
                    <a:pt x="44196" y="32004"/>
                  </a:lnTo>
                  <a:lnTo>
                    <a:pt x="41148" y="33528"/>
                  </a:lnTo>
                  <a:close/>
                </a:path>
                <a:path w="3150234" h="330834">
                  <a:moveTo>
                    <a:pt x="3112685" y="37422"/>
                  </a:moveTo>
                  <a:lnTo>
                    <a:pt x="3105911" y="32004"/>
                  </a:lnTo>
                  <a:lnTo>
                    <a:pt x="3108960" y="33528"/>
                  </a:lnTo>
                  <a:lnTo>
                    <a:pt x="3141268" y="33528"/>
                  </a:lnTo>
                  <a:lnTo>
                    <a:pt x="3143097" y="36576"/>
                  </a:lnTo>
                  <a:lnTo>
                    <a:pt x="3112008" y="36576"/>
                  </a:lnTo>
                  <a:lnTo>
                    <a:pt x="3112685" y="37422"/>
                  </a:lnTo>
                  <a:close/>
                </a:path>
                <a:path w="3150234" h="330834">
                  <a:moveTo>
                    <a:pt x="36880" y="38100"/>
                  </a:moveTo>
                  <a:lnTo>
                    <a:pt x="36576" y="38100"/>
                  </a:lnTo>
                  <a:lnTo>
                    <a:pt x="38100" y="36576"/>
                  </a:lnTo>
                  <a:lnTo>
                    <a:pt x="36880" y="38100"/>
                  </a:lnTo>
                  <a:close/>
                </a:path>
                <a:path w="3150234" h="330834">
                  <a:moveTo>
                    <a:pt x="3113532" y="38100"/>
                  </a:moveTo>
                  <a:lnTo>
                    <a:pt x="3112685" y="37422"/>
                  </a:lnTo>
                  <a:lnTo>
                    <a:pt x="3112008" y="36576"/>
                  </a:lnTo>
                  <a:lnTo>
                    <a:pt x="3113532" y="38100"/>
                  </a:lnTo>
                  <a:close/>
                </a:path>
                <a:path w="3150234" h="330834">
                  <a:moveTo>
                    <a:pt x="3144011" y="38100"/>
                  </a:moveTo>
                  <a:lnTo>
                    <a:pt x="3113532" y="38100"/>
                  </a:lnTo>
                  <a:lnTo>
                    <a:pt x="3112008" y="36576"/>
                  </a:lnTo>
                  <a:lnTo>
                    <a:pt x="3143097" y="36576"/>
                  </a:lnTo>
                  <a:lnTo>
                    <a:pt x="3144011" y="38100"/>
                  </a:lnTo>
                  <a:close/>
                </a:path>
                <a:path w="3150234" h="330834">
                  <a:moveTo>
                    <a:pt x="3118103" y="44196"/>
                  </a:moveTo>
                  <a:lnTo>
                    <a:pt x="3112685" y="37422"/>
                  </a:lnTo>
                  <a:lnTo>
                    <a:pt x="3113532" y="38100"/>
                  </a:lnTo>
                  <a:lnTo>
                    <a:pt x="3144011" y="38100"/>
                  </a:lnTo>
                  <a:lnTo>
                    <a:pt x="3144011" y="39624"/>
                  </a:lnTo>
                  <a:lnTo>
                    <a:pt x="3145535" y="39624"/>
                  </a:lnTo>
                  <a:lnTo>
                    <a:pt x="3145535" y="41148"/>
                  </a:lnTo>
                  <a:lnTo>
                    <a:pt x="3116580" y="41148"/>
                  </a:lnTo>
                  <a:lnTo>
                    <a:pt x="3118103" y="44196"/>
                  </a:lnTo>
                  <a:close/>
                </a:path>
                <a:path w="3150234" h="330834">
                  <a:moveTo>
                    <a:pt x="32004" y="44196"/>
                  </a:moveTo>
                  <a:lnTo>
                    <a:pt x="32004" y="41148"/>
                  </a:lnTo>
                  <a:lnTo>
                    <a:pt x="34442" y="41148"/>
                  </a:lnTo>
                  <a:lnTo>
                    <a:pt x="32004" y="44196"/>
                  </a:lnTo>
                  <a:close/>
                </a:path>
                <a:path w="3150234" h="330834">
                  <a:moveTo>
                    <a:pt x="3148584" y="50292"/>
                  </a:moveTo>
                  <a:lnTo>
                    <a:pt x="3122676" y="50292"/>
                  </a:lnTo>
                  <a:lnTo>
                    <a:pt x="3116580" y="41148"/>
                  </a:lnTo>
                  <a:lnTo>
                    <a:pt x="3145535" y="41148"/>
                  </a:lnTo>
                  <a:lnTo>
                    <a:pt x="3148584" y="50292"/>
                  </a:lnTo>
                  <a:close/>
                </a:path>
                <a:path w="3150234" h="330834">
                  <a:moveTo>
                    <a:pt x="28448" y="50292"/>
                  </a:moveTo>
                  <a:lnTo>
                    <a:pt x="27432" y="50292"/>
                  </a:lnTo>
                  <a:lnTo>
                    <a:pt x="28956" y="48768"/>
                  </a:lnTo>
                  <a:lnTo>
                    <a:pt x="28448" y="50292"/>
                  </a:lnTo>
                  <a:close/>
                </a:path>
                <a:path w="3150234" h="330834">
                  <a:moveTo>
                    <a:pt x="3149346" y="57912"/>
                  </a:moveTo>
                  <a:lnTo>
                    <a:pt x="3124200" y="57912"/>
                  </a:lnTo>
                  <a:lnTo>
                    <a:pt x="3121152" y="48768"/>
                  </a:lnTo>
                  <a:lnTo>
                    <a:pt x="3122676" y="50292"/>
                  </a:lnTo>
                  <a:lnTo>
                    <a:pt x="3148584" y="50292"/>
                  </a:lnTo>
                  <a:lnTo>
                    <a:pt x="3148584" y="53340"/>
                  </a:lnTo>
                  <a:lnTo>
                    <a:pt x="3149346" y="57912"/>
                  </a:lnTo>
                  <a:close/>
                </a:path>
                <a:path w="3150234" h="330834">
                  <a:moveTo>
                    <a:pt x="25908" y="57912"/>
                  </a:moveTo>
                  <a:lnTo>
                    <a:pt x="25908" y="54864"/>
                  </a:lnTo>
                  <a:lnTo>
                    <a:pt x="26924" y="54864"/>
                  </a:lnTo>
                  <a:lnTo>
                    <a:pt x="25908" y="57912"/>
                  </a:lnTo>
                  <a:close/>
                </a:path>
                <a:path w="3150234" h="330834">
                  <a:moveTo>
                    <a:pt x="3122676" y="275844"/>
                  </a:moveTo>
                  <a:lnTo>
                    <a:pt x="3124200" y="266700"/>
                  </a:lnTo>
                  <a:lnTo>
                    <a:pt x="3124200" y="65532"/>
                  </a:lnTo>
                  <a:lnTo>
                    <a:pt x="3122676" y="54864"/>
                  </a:lnTo>
                  <a:lnTo>
                    <a:pt x="3124200" y="57912"/>
                  </a:lnTo>
                  <a:lnTo>
                    <a:pt x="3149346" y="57912"/>
                  </a:lnTo>
                  <a:lnTo>
                    <a:pt x="3150108" y="62484"/>
                  </a:lnTo>
                  <a:lnTo>
                    <a:pt x="3150108" y="266700"/>
                  </a:lnTo>
                  <a:lnTo>
                    <a:pt x="3149155" y="274320"/>
                  </a:lnTo>
                  <a:lnTo>
                    <a:pt x="3124200" y="274320"/>
                  </a:lnTo>
                  <a:lnTo>
                    <a:pt x="3122676" y="275844"/>
                  </a:lnTo>
                  <a:close/>
                </a:path>
                <a:path w="3150234" h="330834">
                  <a:moveTo>
                    <a:pt x="26416" y="275844"/>
                  </a:moveTo>
                  <a:lnTo>
                    <a:pt x="25908" y="275844"/>
                  </a:lnTo>
                  <a:lnTo>
                    <a:pt x="25908" y="274320"/>
                  </a:lnTo>
                  <a:lnTo>
                    <a:pt x="26416" y="275844"/>
                  </a:lnTo>
                  <a:close/>
                </a:path>
                <a:path w="3150234" h="330834">
                  <a:moveTo>
                    <a:pt x="3121660" y="281940"/>
                  </a:moveTo>
                  <a:lnTo>
                    <a:pt x="3124200" y="274320"/>
                  </a:lnTo>
                  <a:lnTo>
                    <a:pt x="3149155" y="274320"/>
                  </a:lnTo>
                  <a:lnTo>
                    <a:pt x="3148584" y="278891"/>
                  </a:lnTo>
                  <a:lnTo>
                    <a:pt x="3148584" y="280415"/>
                  </a:lnTo>
                  <a:lnTo>
                    <a:pt x="3122676" y="280415"/>
                  </a:lnTo>
                  <a:lnTo>
                    <a:pt x="3121660" y="281940"/>
                  </a:lnTo>
                  <a:close/>
                </a:path>
                <a:path w="3150234" h="330834">
                  <a:moveTo>
                    <a:pt x="28955" y="283463"/>
                  </a:moveTo>
                  <a:lnTo>
                    <a:pt x="27432" y="280415"/>
                  </a:lnTo>
                  <a:lnTo>
                    <a:pt x="27939" y="280415"/>
                  </a:lnTo>
                  <a:lnTo>
                    <a:pt x="28955" y="283463"/>
                  </a:lnTo>
                  <a:close/>
                </a:path>
                <a:path w="3150234" h="330834">
                  <a:moveTo>
                    <a:pt x="3121152" y="283464"/>
                  </a:moveTo>
                  <a:lnTo>
                    <a:pt x="3121660" y="281939"/>
                  </a:lnTo>
                  <a:lnTo>
                    <a:pt x="3122676" y="280415"/>
                  </a:lnTo>
                  <a:lnTo>
                    <a:pt x="3121152" y="283464"/>
                  </a:lnTo>
                  <a:close/>
                </a:path>
                <a:path w="3150234" h="330834">
                  <a:moveTo>
                    <a:pt x="3148076" y="283464"/>
                  </a:moveTo>
                  <a:lnTo>
                    <a:pt x="3121152" y="283464"/>
                  </a:lnTo>
                  <a:lnTo>
                    <a:pt x="3122676" y="280415"/>
                  </a:lnTo>
                  <a:lnTo>
                    <a:pt x="3148584" y="280415"/>
                  </a:lnTo>
                  <a:lnTo>
                    <a:pt x="3148584" y="281940"/>
                  </a:lnTo>
                  <a:lnTo>
                    <a:pt x="3148076" y="283464"/>
                  </a:lnTo>
                  <a:close/>
                </a:path>
                <a:path w="3150234" h="330834">
                  <a:moveTo>
                    <a:pt x="3116580" y="289560"/>
                  </a:moveTo>
                  <a:lnTo>
                    <a:pt x="3121660" y="281940"/>
                  </a:lnTo>
                  <a:lnTo>
                    <a:pt x="3121152" y="283464"/>
                  </a:lnTo>
                  <a:lnTo>
                    <a:pt x="3148076" y="283464"/>
                  </a:lnTo>
                  <a:lnTo>
                    <a:pt x="3146552" y="288036"/>
                  </a:lnTo>
                  <a:lnTo>
                    <a:pt x="3118103" y="288036"/>
                  </a:lnTo>
                  <a:lnTo>
                    <a:pt x="3116580" y="289560"/>
                  </a:lnTo>
                  <a:close/>
                </a:path>
                <a:path w="3150234" h="330834">
                  <a:moveTo>
                    <a:pt x="33223" y="289560"/>
                  </a:moveTo>
                  <a:lnTo>
                    <a:pt x="32004" y="289560"/>
                  </a:lnTo>
                  <a:lnTo>
                    <a:pt x="32004" y="288036"/>
                  </a:lnTo>
                  <a:lnTo>
                    <a:pt x="33223" y="289560"/>
                  </a:lnTo>
                  <a:close/>
                </a:path>
                <a:path w="3150234" h="330834">
                  <a:moveTo>
                    <a:pt x="3112685" y="294809"/>
                  </a:moveTo>
                  <a:lnTo>
                    <a:pt x="3118103" y="288036"/>
                  </a:lnTo>
                  <a:lnTo>
                    <a:pt x="3146552" y="288036"/>
                  </a:lnTo>
                  <a:lnTo>
                    <a:pt x="3145535" y="291084"/>
                  </a:lnTo>
                  <a:lnTo>
                    <a:pt x="3144011" y="292608"/>
                  </a:lnTo>
                  <a:lnTo>
                    <a:pt x="3143249" y="294132"/>
                  </a:lnTo>
                  <a:lnTo>
                    <a:pt x="3113532" y="294132"/>
                  </a:lnTo>
                  <a:lnTo>
                    <a:pt x="3112685" y="294809"/>
                  </a:lnTo>
                  <a:close/>
                </a:path>
                <a:path w="3150234" h="330834">
                  <a:moveTo>
                    <a:pt x="38099" y="295655"/>
                  </a:moveTo>
                  <a:lnTo>
                    <a:pt x="36576" y="294132"/>
                  </a:lnTo>
                  <a:lnTo>
                    <a:pt x="36880" y="294132"/>
                  </a:lnTo>
                  <a:lnTo>
                    <a:pt x="38099" y="295655"/>
                  </a:lnTo>
                  <a:close/>
                </a:path>
                <a:path w="3150234" h="330834">
                  <a:moveTo>
                    <a:pt x="3112008" y="295656"/>
                  </a:moveTo>
                  <a:lnTo>
                    <a:pt x="3112685" y="294809"/>
                  </a:lnTo>
                  <a:lnTo>
                    <a:pt x="3113532" y="294132"/>
                  </a:lnTo>
                  <a:lnTo>
                    <a:pt x="3112008" y="295656"/>
                  </a:lnTo>
                  <a:close/>
                </a:path>
                <a:path w="3150234" h="330834">
                  <a:moveTo>
                    <a:pt x="3142488" y="295656"/>
                  </a:moveTo>
                  <a:lnTo>
                    <a:pt x="3112008" y="295656"/>
                  </a:lnTo>
                  <a:lnTo>
                    <a:pt x="3113532" y="294132"/>
                  </a:lnTo>
                  <a:lnTo>
                    <a:pt x="3143249" y="294132"/>
                  </a:lnTo>
                  <a:lnTo>
                    <a:pt x="3142488" y="295656"/>
                  </a:lnTo>
                  <a:close/>
                </a:path>
                <a:path w="3150234" h="330834">
                  <a:moveTo>
                    <a:pt x="3105911" y="300227"/>
                  </a:moveTo>
                  <a:lnTo>
                    <a:pt x="3112685" y="294809"/>
                  </a:lnTo>
                  <a:lnTo>
                    <a:pt x="3112008" y="295656"/>
                  </a:lnTo>
                  <a:lnTo>
                    <a:pt x="3142488" y="295656"/>
                  </a:lnTo>
                  <a:lnTo>
                    <a:pt x="3140964" y="298703"/>
                  </a:lnTo>
                  <a:lnTo>
                    <a:pt x="3108960" y="298703"/>
                  </a:lnTo>
                  <a:lnTo>
                    <a:pt x="3105911" y="300227"/>
                  </a:lnTo>
                  <a:close/>
                </a:path>
                <a:path w="3150234" h="330834">
                  <a:moveTo>
                    <a:pt x="44195" y="300227"/>
                  </a:moveTo>
                  <a:lnTo>
                    <a:pt x="42672" y="300227"/>
                  </a:lnTo>
                  <a:lnTo>
                    <a:pt x="41148" y="298703"/>
                  </a:lnTo>
                  <a:lnTo>
                    <a:pt x="44195" y="300227"/>
                  </a:lnTo>
                  <a:close/>
                </a:path>
                <a:path w="3150234" h="330834">
                  <a:moveTo>
                    <a:pt x="3139440" y="303276"/>
                  </a:moveTo>
                  <a:lnTo>
                    <a:pt x="3099816" y="303276"/>
                  </a:lnTo>
                  <a:lnTo>
                    <a:pt x="3102864" y="301751"/>
                  </a:lnTo>
                  <a:lnTo>
                    <a:pt x="3108960" y="298703"/>
                  </a:lnTo>
                  <a:lnTo>
                    <a:pt x="3140964" y="298703"/>
                  </a:lnTo>
                  <a:lnTo>
                    <a:pt x="3139440" y="301751"/>
                  </a:lnTo>
                  <a:lnTo>
                    <a:pt x="3139440" y="303276"/>
                  </a:lnTo>
                  <a:close/>
                </a:path>
                <a:path w="3150234" h="330834">
                  <a:moveTo>
                    <a:pt x="3131819" y="312420"/>
                  </a:moveTo>
                  <a:lnTo>
                    <a:pt x="18288" y="312420"/>
                  </a:lnTo>
                  <a:lnTo>
                    <a:pt x="18288" y="310896"/>
                  </a:lnTo>
                  <a:lnTo>
                    <a:pt x="12192" y="303276"/>
                  </a:lnTo>
                  <a:lnTo>
                    <a:pt x="50292" y="303276"/>
                  </a:lnTo>
                  <a:lnTo>
                    <a:pt x="47244" y="301751"/>
                  </a:lnTo>
                  <a:lnTo>
                    <a:pt x="57912" y="304800"/>
                  </a:lnTo>
                  <a:lnTo>
                    <a:pt x="3136696" y="304800"/>
                  </a:lnTo>
                  <a:lnTo>
                    <a:pt x="3131819" y="310896"/>
                  </a:lnTo>
                  <a:lnTo>
                    <a:pt x="3131819" y="312420"/>
                  </a:lnTo>
                  <a:close/>
                </a:path>
                <a:path w="3150234" h="330834">
                  <a:moveTo>
                    <a:pt x="3102864" y="301752"/>
                  </a:moveTo>
                  <a:close/>
                </a:path>
                <a:path w="3150234" h="330834">
                  <a:moveTo>
                    <a:pt x="3136696" y="304800"/>
                  </a:moveTo>
                  <a:lnTo>
                    <a:pt x="3092196" y="304800"/>
                  </a:lnTo>
                  <a:lnTo>
                    <a:pt x="3102864" y="301752"/>
                  </a:lnTo>
                  <a:lnTo>
                    <a:pt x="3099816" y="303276"/>
                  </a:lnTo>
                  <a:lnTo>
                    <a:pt x="3137916" y="303276"/>
                  </a:lnTo>
                  <a:lnTo>
                    <a:pt x="3136696" y="304800"/>
                  </a:lnTo>
                  <a:close/>
                </a:path>
                <a:path w="3150234" h="330834">
                  <a:moveTo>
                    <a:pt x="3122676" y="320040"/>
                  </a:moveTo>
                  <a:lnTo>
                    <a:pt x="27432" y="320040"/>
                  </a:lnTo>
                  <a:lnTo>
                    <a:pt x="19812" y="312420"/>
                  </a:lnTo>
                  <a:lnTo>
                    <a:pt x="3130296" y="312420"/>
                  </a:lnTo>
                  <a:lnTo>
                    <a:pt x="3122676" y="320040"/>
                  </a:lnTo>
                  <a:close/>
                </a:path>
                <a:path w="3150234" h="330834">
                  <a:moveTo>
                    <a:pt x="3112008" y="326136"/>
                  </a:moveTo>
                  <a:lnTo>
                    <a:pt x="38100" y="326136"/>
                  </a:lnTo>
                  <a:lnTo>
                    <a:pt x="38100" y="324612"/>
                  </a:lnTo>
                  <a:lnTo>
                    <a:pt x="28956" y="320040"/>
                  </a:lnTo>
                  <a:lnTo>
                    <a:pt x="3121152" y="320040"/>
                  </a:lnTo>
                  <a:lnTo>
                    <a:pt x="3112008" y="324612"/>
                  </a:lnTo>
                  <a:lnTo>
                    <a:pt x="3112008" y="326136"/>
                  </a:lnTo>
                  <a:close/>
                </a:path>
                <a:path w="3150234" h="330834">
                  <a:moveTo>
                    <a:pt x="3099816" y="329184"/>
                  </a:moveTo>
                  <a:lnTo>
                    <a:pt x="50292" y="329184"/>
                  </a:lnTo>
                  <a:lnTo>
                    <a:pt x="39624" y="326136"/>
                  </a:lnTo>
                  <a:lnTo>
                    <a:pt x="3110484" y="326136"/>
                  </a:lnTo>
                  <a:lnTo>
                    <a:pt x="3099816" y="329184"/>
                  </a:lnTo>
                  <a:close/>
                </a:path>
                <a:path w="3150234" h="330834">
                  <a:moveTo>
                    <a:pt x="3087624" y="330708"/>
                  </a:moveTo>
                  <a:lnTo>
                    <a:pt x="64008" y="330708"/>
                  </a:lnTo>
                  <a:lnTo>
                    <a:pt x="51816" y="329184"/>
                  </a:lnTo>
                  <a:lnTo>
                    <a:pt x="3098292" y="329184"/>
                  </a:lnTo>
                  <a:lnTo>
                    <a:pt x="3087624" y="330708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18755" y="758212"/>
            <a:ext cx="2438581" cy="274663"/>
          </a:xfrm>
          <a:prstGeom prst="rect">
            <a:avLst/>
          </a:prstGeom>
        </p:spPr>
        <p:txBody>
          <a:bodyPr vert="horz" wrap="square" lIns="0" tIns="11403" rIns="0" bIns="0" rtlCol="0" anchor="ctr">
            <a:spAutoFit/>
          </a:bodyPr>
          <a:lstStyle/>
          <a:p>
            <a:pPr marL="10860">
              <a:spcBef>
                <a:spcPts val="90"/>
              </a:spcBef>
            </a:pPr>
            <a:r>
              <a:rPr sz="1710" spc="-34" dirty="0">
                <a:solidFill>
                  <a:srgbClr val="000000"/>
                </a:solidFill>
                <a:latin typeface="PMingLiU-ExtB"/>
                <a:cs typeface="PMingLiU-ExtB"/>
              </a:rPr>
              <a:t></a:t>
            </a:r>
            <a:r>
              <a:rPr sz="1710" b="1" spc="-34" dirty="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sz="1710" b="1" spc="29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10" b="1" spc="-13" dirty="0">
                <a:solidFill>
                  <a:srgbClr val="000000"/>
                </a:solidFill>
                <a:latin typeface="Calibri"/>
                <a:cs typeface="Calibri"/>
              </a:rPr>
              <a:t>FACILITIES</a:t>
            </a:r>
            <a:endParaRPr sz="171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6040" y="1138982"/>
            <a:ext cx="2164913" cy="282899"/>
            <a:chOff x="4041647" y="1103376"/>
            <a:chExt cx="2531745" cy="330835"/>
          </a:xfrm>
        </p:grpSpPr>
        <p:sp>
          <p:nvSpPr>
            <p:cNvPr id="8" name="object 8"/>
            <p:cNvSpPr/>
            <p:nvPr/>
          </p:nvSpPr>
          <p:spPr>
            <a:xfrm>
              <a:off x="4053839" y="1115568"/>
              <a:ext cx="2506980" cy="304800"/>
            </a:xfrm>
            <a:custGeom>
              <a:avLst/>
              <a:gdLst/>
              <a:ahLst/>
              <a:cxnLst/>
              <a:rect l="l" t="t" r="r" b="b"/>
              <a:pathLst>
                <a:path w="2506979" h="304800">
                  <a:moveTo>
                    <a:pt x="2506979" y="304799"/>
                  </a:moveTo>
                  <a:lnTo>
                    <a:pt x="0" y="304799"/>
                  </a:lnTo>
                  <a:lnTo>
                    <a:pt x="0" y="0"/>
                  </a:lnTo>
                  <a:lnTo>
                    <a:pt x="2506979" y="0"/>
                  </a:lnTo>
                  <a:lnTo>
                    <a:pt x="2506979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9" name="object 9"/>
            <p:cNvSpPr/>
            <p:nvPr/>
          </p:nvSpPr>
          <p:spPr>
            <a:xfrm>
              <a:off x="4041647" y="1103376"/>
              <a:ext cx="2531745" cy="330835"/>
            </a:xfrm>
            <a:custGeom>
              <a:avLst/>
              <a:gdLst/>
              <a:ahLst/>
              <a:cxnLst/>
              <a:rect l="l" t="t" r="r" b="b"/>
              <a:pathLst>
                <a:path w="2531745" h="330834">
                  <a:moveTo>
                    <a:pt x="2526792" y="330708"/>
                  </a:moveTo>
                  <a:lnTo>
                    <a:pt x="4572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2526792" y="0"/>
                  </a:lnTo>
                  <a:lnTo>
                    <a:pt x="2531364" y="6096"/>
                  </a:lnTo>
                  <a:lnTo>
                    <a:pt x="2531364" y="12192"/>
                  </a:lnTo>
                  <a:lnTo>
                    <a:pt x="24384" y="12192"/>
                  </a:lnTo>
                  <a:lnTo>
                    <a:pt x="12192" y="25908"/>
                  </a:lnTo>
                  <a:lnTo>
                    <a:pt x="24384" y="25908"/>
                  </a:lnTo>
                  <a:lnTo>
                    <a:pt x="24384" y="304799"/>
                  </a:lnTo>
                  <a:lnTo>
                    <a:pt x="12192" y="304799"/>
                  </a:lnTo>
                  <a:lnTo>
                    <a:pt x="24384" y="316992"/>
                  </a:lnTo>
                  <a:lnTo>
                    <a:pt x="2531364" y="316992"/>
                  </a:lnTo>
                  <a:lnTo>
                    <a:pt x="2531364" y="324612"/>
                  </a:lnTo>
                  <a:lnTo>
                    <a:pt x="2526792" y="330708"/>
                  </a:lnTo>
                  <a:close/>
                </a:path>
                <a:path w="2531745" h="330834">
                  <a:moveTo>
                    <a:pt x="24384" y="25908"/>
                  </a:moveTo>
                  <a:lnTo>
                    <a:pt x="12192" y="25908"/>
                  </a:lnTo>
                  <a:lnTo>
                    <a:pt x="24384" y="12192"/>
                  </a:lnTo>
                  <a:lnTo>
                    <a:pt x="24384" y="25908"/>
                  </a:lnTo>
                  <a:close/>
                </a:path>
                <a:path w="2531745" h="330834">
                  <a:moveTo>
                    <a:pt x="2506980" y="25908"/>
                  </a:moveTo>
                  <a:lnTo>
                    <a:pt x="24384" y="25908"/>
                  </a:lnTo>
                  <a:lnTo>
                    <a:pt x="24384" y="12192"/>
                  </a:lnTo>
                  <a:lnTo>
                    <a:pt x="2506980" y="12192"/>
                  </a:lnTo>
                  <a:lnTo>
                    <a:pt x="2506980" y="25908"/>
                  </a:lnTo>
                  <a:close/>
                </a:path>
                <a:path w="2531745" h="330834">
                  <a:moveTo>
                    <a:pt x="2506980" y="316992"/>
                  </a:moveTo>
                  <a:lnTo>
                    <a:pt x="2506980" y="12192"/>
                  </a:lnTo>
                  <a:lnTo>
                    <a:pt x="2519172" y="25908"/>
                  </a:lnTo>
                  <a:lnTo>
                    <a:pt x="2531364" y="25908"/>
                  </a:lnTo>
                  <a:lnTo>
                    <a:pt x="2531364" y="304799"/>
                  </a:lnTo>
                  <a:lnTo>
                    <a:pt x="2519172" y="304799"/>
                  </a:lnTo>
                  <a:lnTo>
                    <a:pt x="2506980" y="316992"/>
                  </a:lnTo>
                  <a:close/>
                </a:path>
                <a:path w="2531745" h="330834">
                  <a:moveTo>
                    <a:pt x="2531364" y="25908"/>
                  </a:moveTo>
                  <a:lnTo>
                    <a:pt x="2519172" y="25908"/>
                  </a:lnTo>
                  <a:lnTo>
                    <a:pt x="2506980" y="12192"/>
                  </a:lnTo>
                  <a:lnTo>
                    <a:pt x="2531364" y="12192"/>
                  </a:lnTo>
                  <a:lnTo>
                    <a:pt x="2531364" y="25908"/>
                  </a:lnTo>
                  <a:close/>
                </a:path>
                <a:path w="2531745" h="330834">
                  <a:moveTo>
                    <a:pt x="24384" y="316992"/>
                  </a:moveTo>
                  <a:lnTo>
                    <a:pt x="12192" y="304799"/>
                  </a:lnTo>
                  <a:lnTo>
                    <a:pt x="24384" y="304799"/>
                  </a:lnTo>
                  <a:lnTo>
                    <a:pt x="24384" y="316992"/>
                  </a:lnTo>
                  <a:close/>
                </a:path>
                <a:path w="2531745" h="330834">
                  <a:moveTo>
                    <a:pt x="2506980" y="316992"/>
                  </a:moveTo>
                  <a:lnTo>
                    <a:pt x="24384" y="316992"/>
                  </a:lnTo>
                  <a:lnTo>
                    <a:pt x="24384" y="304799"/>
                  </a:lnTo>
                  <a:lnTo>
                    <a:pt x="2506980" y="304799"/>
                  </a:lnTo>
                  <a:lnTo>
                    <a:pt x="2506980" y="316992"/>
                  </a:lnTo>
                  <a:close/>
                </a:path>
                <a:path w="2531745" h="330834">
                  <a:moveTo>
                    <a:pt x="2531364" y="316992"/>
                  </a:moveTo>
                  <a:lnTo>
                    <a:pt x="2506980" y="316992"/>
                  </a:lnTo>
                  <a:lnTo>
                    <a:pt x="2519172" y="304799"/>
                  </a:lnTo>
                  <a:lnTo>
                    <a:pt x="2531364" y="304799"/>
                  </a:lnTo>
                  <a:lnTo>
                    <a:pt x="2531364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66466" y="1149407"/>
            <a:ext cx="214373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172">
              <a:lnSpc>
                <a:spcPts val="1941"/>
              </a:lnSpc>
            </a:pPr>
            <a:r>
              <a:rPr sz="1710" b="1" spc="-4" dirty="0">
                <a:latin typeface="Calibri"/>
                <a:cs typeface="Calibri"/>
              </a:rPr>
              <a:t>WELDING</a:t>
            </a:r>
            <a:r>
              <a:rPr sz="1710" b="1" spc="-30" dirty="0">
                <a:latin typeface="Calibri"/>
                <a:cs typeface="Calibri"/>
              </a:rPr>
              <a:t> </a:t>
            </a:r>
            <a:r>
              <a:rPr sz="1710" b="1" spc="-9" dirty="0">
                <a:latin typeface="Calibri"/>
                <a:cs typeface="Calibri"/>
              </a:rPr>
              <a:t>MACHINES</a:t>
            </a:r>
            <a:endParaRPr sz="171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23152" y="1507782"/>
            <a:ext cx="2864830" cy="2869717"/>
            <a:chOff x="2132075" y="1534667"/>
            <a:chExt cx="3350260" cy="33559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1307" y="1534667"/>
              <a:ext cx="350519" cy="929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44267" y="4572000"/>
              <a:ext cx="2438400" cy="304800"/>
            </a:xfrm>
            <a:custGeom>
              <a:avLst/>
              <a:gdLst/>
              <a:ahLst/>
              <a:cxnLst/>
              <a:rect l="l" t="t" r="r" b="b"/>
              <a:pathLst>
                <a:path w="2438400" h="304800">
                  <a:moveTo>
                    <a:pt x="24384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2438400" y="0"/>
                  </a:lnTo>
                  <a:lnTo>
                    <a:pt x="24384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2075" y="4559807"/>
              <a:ext cx="2464435" cy="330835"/>
            </a:xfrm>
            <a:custGeom>
              <a:avLst/>
              <a:gdLst/>
              <a:ahLst/>
              <a:cxnLst/>
              <a:rect l="l" t="t" r="r" b="b"/>
              <a:pathLst>
                <a:path w="2464435" h="330835">
                  <a:moveTo>
                    <a:pt x="2458211" y="330708"/>
                  </a:moveTo>
                  <a:lnTo>
                    <a:pt x="6096" y="330708"/>
                  </a:lnTo>
                  <a:lnTo>
                    <a:pt x="0" y="3246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2458211" y="0"/>
                  </a:lnTo>
                  <a:lnTo>
                    <a:pt x="2464308" y="6096"/>
                  </a:lnTo>
                  <a:lnTo>
                    <a:pt x="2464308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304799"/>
                  </a:lnTo>
                  <a:lnTo>
                    <a:pt x="12192" y="304799"/>
                  </a:lnTo>
                  <a:lnTo>
                    <a:pt x="25908" y="316992"/>
                  </a:lnTo>
                  <a:lnTo>
                    <a:pt x="2464308" y="316992"/>
                  </a:lnTo>
                  <a:lnTo>
                    <a:pt x="2464308" y="324612"/>
                  </a:lnTo>
                  <a:lnTo>
                    <a:pt x="2458211" y="330708"/>
                  </a:lnTo>
                  <a:close/>
                </a:path>
                <a:path w="2464435" h="330835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2464435" h="330835">
                  <a:moveTo>
                    <a:pt x="2438400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2438400" y="12192"/>
                  </a:lnTo>
                  <a:lnTo>
                    <a:pt x="2438400" y="25908"/>
                  </a:lnTo>
                  <a:close/>
                </a:path>
                <a:path w="2464435" h="330835">
                  <a:moveTo>
                    <a:pt x="2438400" y="316992"/>
                  </a:moveTo>
                  <a:lnTo>
                    <a:pt x="2438400" y="12192"/>
                  </a:lnTo>
                  <a:lnTo>
                    <a:pt x="2450592" y="25908"/>
                  </a:lnTo>
                  <a:lnTo>
                    <a:pt x="2464308" y="25908"/>
                  </a:lnTo>
                  <a:lnTo>
                    <a:pt x="2464308" y="304799"/>
                  </a:lnTo>
                  <a:lnTo>
                    <a:pt x="2450592" y="304799"/>
                  </a:lnTo>
                  <a:lnTo>
                    <a:pt x="2438400" y="316992"/>
                  </a:lnTo>
                  <a:close/>
                </a:path>
                <a:path w="2464435" h="330835">
                  <a:moveTo>
                    <a:pt x="2464308" y="25908"/>
                  </a:moveTo>
                  <a:lnTo>
                    <a:pt x="2450592" y="25908"/>
                  </a:lnTo>
                  <a:lnTo>
                    <a:pt x="2438400" y="12192"/>
                  </a:lnTo>
                  <a:lnTo>
                    <a:pt x="2464308" y="12192"/>
                  </a:lnTo>
                  <a:lnTo>
                    <a:pt x="2464308" y="25908"/>
                  </a:lnTo>
                  <a:close/>
                </a:path>
                <a:path w="2464435" h="330835">
                  <a:moveTo>
                    <a:pt x="25908" y="316992"/>
                  </a:moveTo>
                  <a:lnTo>
                    <a:pt x="12192" y="304799"/>
                  </a:lnTo>
                  <a:lnTo>
                    <a:pt x="25908" y="304799"/>
                  </a:lnTo>
                  <a:lnTo>
                    <a:pt x="25908" y="316992"/>
                  </a:lnTo>
                  <a:close/>
                </a:path>
                <a:path w="2464435" h="330835">
                  <a:moveTo>
                    <a:pt x="2438400" y="316992"/>
                  </a:moveTo>
                  <a:lnTo>
                    <a:pt x="25908" y="316992"/>
                  </a:lnTo>
                  <a:lnTo>
                    <a:pt x="25908" y="304799"/>
                  </a:lnTo>
                  <a:lnTo>
                    <a:pt x="2438400" y="304799"/>
                  </a:lnTo>
                  <a:lnTo>
                    <a:pt x="2438400" y="316992"/>
                  </a:lnTo>
                  <a:close/>
                </a:path>
                <a:path w="2464435" h="330835">
                  <a:moveTo>
                    <a:pt x="2464308" y="316992"/>
                  </a:moveTo>
                  <a:lnTo>
                    <a:pt x="2438400" y="316992"/>
                  </a:lnTo>
                  <a:lnTo>
                    <a:pt x="2450592" y="304799"/>
                  </a:lnTo>
                  <a:lnTo>
                    <a:pt x="2464308" y="304799"/>
                  </a:lnTo>
                  <a:lnTo>
                    <a:pt x="2464308" y="3169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33577" y="4105026"/>
            <a:ext cx="2085093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33"/>
            <a:r>
              <a:rPr sz="1539" b="1" spc="-4" dirty="0">
                <a:latin typeface="Calibri"/>
                <a:cs typeface="Calibri"/>
              </a:rPr>
              <a:t>Specifications</a:t>
            </a:r>
            <a:r>
              <a:rPr sz="1539" b="1" spc="-68" dirty="0">
                <a:latin typeface="Calibri"/>
                <a:cs typeface="Calibri"/>
              </a:rPr>
              <a:t> </a:t>
            </a:r>
            <a:r>
              <a:rPr sz="1539" b="1" dirty="0">
                <a:latin typeface="Calibri"/>
                <a:cs typeface="Calibri"/>
              </a:rPr>
              <a:t>-</a:t>
            </a:r>
            <a:endParaRPr sz="1539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23152" y="4463402"/>
            <a:ext cx="5818711" cy="1131597"/>
            <a:chOff x="2132075" y="4991100"/>
            <a:chExt cx="6804659" cy="1323340"/>
          </a:xfrm>
        </p:grpSpPr>
        <p:sp>
          <p:nvSpPr>
            <p:cNvPr id="17" name="object 17"/>
            <p:cNvSpPr/>
            <p:nvPr/>
          </p:nvSpPr>
          <p:spPr>
            <a:xfrm>
              <a:off x="2144267" y="5004816"/>
              <a:ext cx="6780530" cy="1295400"/>
            </a:xfrm>
            <a:custGeom>
              <a:avLst/>
              <a:gdLst/>
              <a:ahLst/>
              <a:cxnLst/>
              <a:rect l="l" t="t" r="r" b="b"/>
              <a:pathLst>
                <a:path w="6780530" h="1295400">
                  <a:moveTo>
                    <a:pt x="6780276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6780276" y="0"/>
                  </a:lnTo>
                  <a:lnTo>
                    <a:pt x="6780276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18" name="object 18"/>
            <p:cNvSpPr/>
            <p:nvPr/>
          </p:nvSpPr>
          <p:spPr>
            <a:xfrm>
              <a:off x="2132075" y="4991100"/>
              <a:ext cx="6804659" cy="1323340"/>
            </a:xfrm>
            <a:custGeom>
              <a:avLst/>
              <a:gdLst/>
              <a:ahLst/>
              <a:cxnLst/>
              <a:rect l="l" t="t" r="r" b="b"/>
              <a:pathLst>
                <a:path w="6804659" h="1323339">
                  <a:moveTo>
                    <a:pt x="6798564" y="1322832"/>
                  </a:moveTo>
                  <a:lnTo>
                    <a:pt x="6096" y="1322832"/>
                  </a:lnTo>
                  <a:lnTo>
                    <a:pt x="0" y="1316736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6798564" y="0"/>
                  </a:lnTo>
                  <a:lnTo>
                    <a:pt x="6804660" y="6096"/>
                  </a:lnTo>
                  <a:lnTo>
                    <a:pt x="6804660" y="13716"/>
                  </a:lnTo>
                  <a:lnTo>
                    <a:pt x="25908" y="13716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1296924"/>
                  </a:lnTo>
                  <a:lnTo>
                    <a:pt x="12192" y="1296924"/>
                  </a:lnTo>
                  <a:lnTo>
                    <a:pt x="25908" y="1309116"/>
                  </a:lnTo>
                  <a:lnTo>
                    <a:pt x="6804660" y="1309116"/>
                  </a:lnTo>
                  <a:lnTo>
                    <a:pt x="6804660" y="1316736"/>
                  </a:lnTo>
                  <a:lnTo>
                    <a:pt x="6798564" y="1322832"/>
                  </a:lnTo>
                  <a:close/>
                </a:path>
                <a:path w="6804659" h="1323339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3716"/>
                  </a:lnTo>
                  <a:lnTo>
                    <a:pt x="25908" y="25908"/>
                  </a:lnTo>
                  <a:close/>
                </a:path>
                <a:path w="6804659" h="1323339">
                  <a:moveTo>
                    <a:pt x="6780276" y="25908"/>
                  </a:moveTo>
                  <a:lnTo>
                    <a:pt x="25908" y="25908"/>
                  </a:lnTo>
                  <a:lnTo>
                    <a:pt x="25908" y="13716"/>
                  </a:lnTo>
                  <a:lnTo>
                    <a:pt x="6780276" y="13716"/>
                  </a:lnTo>
                  <a:lnTo>
                    <a:pt x="6780276" y="25908"/>
                  </a:lnTo>
                  <a:close/>
                </a:path>
                <a:path w="6804659" h="1323339">
                  <a:moveTo>
                    <a:pt x="6780276" y="1309116"/>
                  </a:moveTo>
                  <a:lnTo>
                    <a:pt x="6780276" y="13716"/>
                  </a:lnTo>
                  <a:lnTo>
                    <a:pt x="6792468" y="25908"/>
                  </a:lnTo>
                  <a:lnTo>
                    <a:pt x="6804660" y="25908"/>
                  </a:lnTo>
                  <a:lnTo>
                    <a:pt x="6804660" y="1296924"/>
                  </a:lnTo>
                  <a:lnTo>
                    <a:pt x="6792468" y="1296924"/>
                  </a:lnTo>
                  <a:lnTo>
                    <a:pt x="6780276" y="1309116"/>
                  </a:lnTo>
                  <a:close/>
                </a:path>
                <a:path w="6804659" h="1323339">
                  <a:moveTo>
                    <a:pt x="6804660" y="25908"/>
                  </a:moveTo>
                  <a:lnTo>
                    <a:pt x="6792468" y="25908"/>
                  </a:lnTo>
                  <a:lnTo>
                    <a:pt x="6780276" y="13716"/>
                  </a:lnTo>
                  <a:lnTo>
                    <a:pt x="6804660" y="13716"/>
                  </a:lnTo>
                  <a:lnTo>
                    <a:pt x="6804660" y="25908"/>
                  </a:lnTo>
                  <a:close/>
                </a:path>
                <a:path w="6804659" h="1323339">
                  <a:moveTo>
                    <a:pt x="25908" y="1309116"/>
                  </a:moveTo>
                  <a:lnTo>
                    <a:pt x="12192" y="1296924"/>
                  </a:lnTo>
                  <a:lnTo>
                    <a:pt x="25908" y="1296924"/>
                  </a:lnTo>
                  <a:lnTo>
                    <a:pt x="25908" y="1309116"/>
                  </a:lnTo>
                  <a:close/>
                </a:path>
                <a:path w="6804659" h="1323339">
                  <a:moveTo>
                    <a:pt x="6780276" y="1309116"/>
                  </a:moveTo>
                  <a:lnTo>
                    <a:pt x="25908" y="1309116"/>
                  </a:lnTo>
                  <a:lnTo>
                    <a:pt x="25908" y="1296924"/>
                  </a:lnTo>
                  <a:lnTo>
                    <a:pt x="6780276" y="1296924"/>
                  </a:lnTo>
                  <a:lnTo>
                    <a:pt x="6780276" y="1309116"/>
                  </a:lnTo>
                  <a:close/>
                </a:path>
                <a:path w="6804659" h="1323339">
                  <a:moveTo>
                    <a:pt x="6804660" y="1309116"/>
                  </a:moveTo>
                  <a:lnTo>
                    <a:pt x="6780276" y="1309116"/>
                  </a:lnTo>
                  <a:lnTo>
                    <a:pt x="6792468" y="1296924"/>
                  </a:lnTo>
                  <a:lnTo>
                    <a:pt x="6804660" y="1296924"/>
                  </a:lnTo>
                  <a:lnTo>
                    <a:pt x="6804660" y="13091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33577" y="4475129"/>
            <a:ext cx="5798078" cy="10959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576" indent="-174842">
              <a:lnSpc>
                <a:spcPts val="2766"/>
              </a:lnSpc>
              <a:buFont typeface="Arial MT"/>
              <a:buChar char="•"/>
              <a:tabLst>
                <a:tab pos="254119" algn="l"/>
              </a:tabLst>
            </a:pPr>
            <a:r>
              <a:rPr sz="2394" b="1" spc="-21" dirty="0">
                <a:latin typeface="Calibri"/>
                <a:cs typeface="Calibri"/>
              </a:rPr>
              <a:t>Make</a:t>
            </a:r>
            <a:r>
              <a:rPr sz="2394" b="1" spc="17" dirty="0">
                <a:latin typeface="Calibri"/>
                <a:cs typeface="Calibri"/>
              </a:rPr>
              <a:t> </a:t>
            </a:r>
            <a:r>
              <a:rPr sz="2394" b="1" spc="-4" dirty="0">
                <a:latin typeface="Calibri"/>
                <a:cs typeface="Calibri"/>
              </a:rPr>
              <a:t>–</a:t>
            </a:r>
            <a:r>
              <a:rPr sz="2394" b="1" spc="13" dirty="0">
                <a:latin typeface="Calibri"/>
                <a:cs typeface="Calibri"/>
              </a:rPr>
              <a:t> </a:t>
            </a:r>
            <a:r>
              <a:rPr sz="2394" b="1" spc="-17" dirty="0">
                <a:latin typeface="Calibri"/>
                <a:cs typeface="Calibri"/>
              </a:rPr>
              <a:t>SUDARSHAN</a:t>
            </a:r>
            <a:r>
              <a:rPr sz="2394" b="1" spc="34" dirty="0">
                <a:latin typeface="Calibri"/>
                <a:cs typeface="Calibri"/>
              </a:rPr>
              <a:t> </a:t>
            </a:r>
            <a:r>
              <a:rPr sz="2394" b="1" spc="-17" dirty="0">
                <a:latin typeface="Calibri"/>
                <a:cs typeface="Calibri"/>
              </a:rPr>
              <a:t>CO2</a:t>
            </a:r>
            <a:r>
              <a:rPr sz="2394" b="1" spc="38" dirty="0">
                <a:latin typeface="Calibri"/>
                <a:cs typeface="Calibri"/>
              </a:rPr>
              <a:t> </a:t>
            </a:r>
            <a:r>
              <a:rPr sz="2394" b="1" spc="-9" dirty="0">
                <a:latin typeface="Calibri"/>
                <a:cs typeface="Calibri"/>
              </a:rPr>
              <a:t>WELDING</a:t>
            </a:r>
            <a:endParaRPr sz="2394" dirty="0">
              <a:latin typeface="Calibri"/>
              <a:cs typeface="Calibri"/>
            </a:endParaRPr>
          </a:p>
          <a:p>
            <a:pPr marL="253576" indent="-174842">
              <a:buFont typeface="Arial MT"/>
              <a:buChar char="•"/>
              <a:tabLst>
                <a:tab pos="254119" algn="l"/>
              </a:tabLst>
            </a:pPr>
            <a:r>
              <a:rPr sz="2394" b="1" spc="-9" dirty="0">
                <a:latin typeface="Calibri"/>
                <a:cs typeface="Calibri"/>
              </a:rPr>
              <a:t>CURRENT</a:t>
            </a:r>
            <a:r>
              <a:rPr sz="2394" b="1" spc="4" dirty="0">
                <a:latin typeface="Calibri"/>
                <a:cs typeface="Calibri"/>
              </a:rPr>
              <a:t> </a:t>
            </a:r>
            <a:r>
              <a:rPr sz="2394" b="1" spc="-4" dirty="0">
                <a:latin typeface="Calibri"/>
                <a:cs typeface="Calibri"/>
              </a:rPr>
              <a:t>–</a:t>
            </a:r>
            <a:r>
              <a:rPr sz="2394" b="1" dirty="0">
                <a:latin typeface="Calibri"/>
                <a:cs typeface="Calibri"/>
              </a:rPr>
              <a:t> 250 </a:t>
            </a:r>
            <a:r>
              <a:rPr sz="2394" b="1" spc="-4" dirty="0">
                <a:latin typeface="Calibri"/>
                <a:cs typeface="Calibri"/>
              </a:rPr>
              <a:t>AMP</a:t>
            </a:r>
            <a:endParaRPr sz="2394" dirty="0">
              <a:latin typeface="Calibri"/>
              <a:cs typeface="Calibri"/>
            </a:endParaRPr>
          </a:p>
          <a:p>
            <a:pPr marL="253576" indent="-174842">
              <a:buFont typeface="Arial MT"/>
              <a:buChar char="•"/>
              <a:tabLst>
                <a:tab pos="254119" algn="l"/>
              </a:tabLst>
            </a:pPr>
            <a:r>
              <a:rPr sz="2394" b="1" spc="-21" dirty="0">
                <a:latin typeface="Calibri"/>
                <a:cs typeface="Calibri"/>
              </a:rPr>
              <a:t>QTY</a:t>
            </a:r>
            <a:r>
              <a:rPr sz="2394" b="1" spc="-9" dirty="0">
                <a:latin typeface="Calibri"/>
                <a:cs typeface="Calibri"/>
              </a:rPr>
              <a:t> </a:t>
            </a:r>
            <a:r>
              <a:rPr sz="2394" b="1" spc="-4" dirty="0">
                <a:latin typeface="Calibri"/>
                <a:cs typeface="Calibri"/>
              </a:rPr>
              <a:t>– </a:t>
            </a:r>
            <a:r>
              <a:rPr sz="2394" b="1" dirty="0">
                <a:latin typeface="Calibri"/>
                <a:cs typeface="Calibri"/>
              </a:rPr>
              <a:t>0</a:t>
            </a:r>
            <a:r>
              <a:rPr lang="en-US" sz="2394" b="1" dirty="0">
                <a:latin typeface="Calibri"/>
                <a:cs typeface="Calibri"/>
              </a:rPr>
              <a:t>5</a:t>
            </a:r>
            <a:r>
              <a:rPr sz="2394" b="1" dirty="0">
                <a:latin typeface="Calibri"/>
                <a:cs typeface="Calibri"/>
              </a:rPr>
              <a:t> </a:t>
            </a:r>
            <a:r>
              <a:rPr sz="2394" b="1" spc="-9" dirty="0">
                <a:latin typeface="Calibri"/>
                <a:cs typeface="Calibri"/>
              </a:rPr>
              <a:t>NOS</a:t>
            </a:r>
            <a:endParaRPr sz="2394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05712" y="6083257"/>
            <a:ext cx="5466852" cy="128146"/>
            <a:chOff x="1059180" y="6885431"/>
            <a:chExt cx="6393180" cy="149860"/>
          </a:xfrm>
        </p:grpSpPr>
        <p:sp>
          <p:nvSpPr>
            <p:cNvPr id="21" name="object 21"/>
            <p:cNvSpPr/>
            <p:nvPr/>
          </p:nvSpPr>
          <p:spPr>
            <a:xfrm>
              <a:off x="1077468" y="6903719"/>
              <a:ext cx="6356985" cy="113030"/>
            </a:xfrm>
            <a:custGeom>
              <a:avLst/>
              <a:gdLst/>
              <a:ahLst/>
              <a:cxnLst/>
              <a:rect l="l" t="t" r="r" b="b"/>
              <a:pathLst>
                <a:path w="6356984" h="113029">
                  <a:moveTo>
                    <a:pt x="6356603" y="112776"/>
                  </a:moveTo>
                  <a:lnTo>
                    <a:pt x="0" y="112776"/>
                  </a:lnTo>
                  <a:lnTo>
                    <a:pt x="0" y="0"/>
                  </a:lnTo>
                  <a:lnTo>
                    <a:pt x="6356603" y="0"/>
                  </a:lnTo>
                  <a:lnTo>
                    <a:pt x="6356603" y="11277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9180" y="6885431"/>
              <a:ext cx="6393180" cy="149860"/>
            </a:xfrm>
            <a:custGeom>
              <a:avLst/>
              <a:gdLst/>
              <a:ahLst/>
              <a:cxnLst/>
              <a:rect l="l" t="t" r="r" b="b"/>
              <a:pathLst>
                <a:path w="6393180" h="149859">
                  <a:moveTo>
                    <a:pt x="6374892" y="149352"/>
                  </a:moveTo>
                  <a:lnTo>
                    <a:pt x="18288" y="149352"/>
                  </a:lnTo>
                  <a:lnTo>
                    <a:pt x="11572" y="147994"/>
                  </a:lnTo>
                  <a:lnTo>
                    <a:pt x="5715" y="144208"/>
                  </a:lnTo>
                  <a:lnTo>
                    <a:pt x="1571" y="138422"/>
                  </a:lnTo>
                  <a:lnTo>
                    <a:pt x="0" y="131064"/>
                  </a:lnTo>
                  <a:lnTo>
                    <a:pt x="0" y="18288"/>
                  </a:lnTo>
                  <a:lnTo>
                    <a:pt x="1571" y="11572"/>
                  </a:lnTo>
                  <a:lnTo>
                    <a:pt x="5715" y="5715"/>
                  </a:lnTo>
                  <a:lnTo>
                    <a:pt x="11572" y="1571"/>
                  </a:lnTo>
                  <a:lnTo>
                    <a:pt x="18288" y="0"/>
                  </a:lnTo>
                  <a:lnTo>
                    <a:pt x="6374892" y="0"/>
                  </a:lnTo>
                  <a:lnTo>
                    <a:pt x="6382250" y="1571"/>
                  </a:lnTo>
                  <a:lnTo>
                    <a:pt x="6388036" y="5715"/>
                  </a:lnTo>
                  <a:lnTo>
                    <a:pt x="6391823" y="11572"/>
                  </a:lnTo>
                  <a:lnTo>
                    <a:pt x="6393180" y="18288"/>
                  </a:lnTo>
                  <a:lnTo>
                    <a:pt x="38100" y="18288"/>
                  </a:lnTo>
                  <a:lnTo>
                    <a:pt x="18288" y="38100"/>
                  </a:lnTo>
                  <a:lnTo>
                    <a:pt x="38100" y="38100"/>
                  </a:lnTo>
                  <a:lnTo>
                    <a:pt x="38100" y="111252"/>
                  </a:lnTo>
                  <a:lnTo>
                    <a:pt x="18288" y="111252"/>
                  </a:lnTo>
                  <a:lnTo>
                    <a:pt x="38100" y="131064"/>
                  </a:lnTo>
                  <a:lnTo>
                    <a:pt x="6393180" y="131064"/>
                  </a:lnTo>
                  <a:lnTo>
                    <a:pt x="6391823" y="138422"/>
                  </a:lnTo>
                  <a:lnTo>
                    <a:pt x="6388036" y="144208"/>
                  </a:lnTo>
                  <a:lnTo>
                    <a:pt x="6382250" y="147994"/>
                  </a:lnTo>
                  <a:lnTo>
                    <a:pt x="6374892" y="149352"/>
                  </a:lnTo>
                  <a:close/>
                </a:path>
                <a:path w="6393180" h="149859">
                  <a:moveTo>
                    <a:pt x="38100" y="38100"/>
                  </a:moveTo>
                  <a:lnTo>
                    <a:pt x="18288" y="38100"/>
                  </a:lnTo>
                  <a:lnTo>
                    <a:pt x="38100" y="18288"/>
                  </a:lnTo>
                  <a:lnTo>
                    <a:pt x="38100" y="38100"/>
                  </a:lnTo>
                  <a:close/>
                </a:path>
                <a:path w="6393180" h="149859">
                  <a:moveTo>
                    <a:pt x="6355080" y="38100"/>
                  </a:moveTo>
                  <a:lnTo>
                    <a:pt x="38100" y="38100"/>
                  </a:lnTo>
                  <a:lnTo>
                    <a:pt x="38100" y="18288"/>
                  </a:lnTo>
                  <a:lnTo>
                    <a:pt x="6355080" y="18288"/>
                  </a:lnTo>
                  <a:lnTo>
                    <a:pt x="6355080" y="38100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6355080" y="18288"/>
                  </a:lnTo>
                  <a:lnTo>
                    <a:pt x="6374892" y="38100"/>
                  </a:lnTo>
                  <a:lnTo>
                    <a:pt x="6393180" y="38100"/>
                  </a:lnTo>
                  <a:lnTo>
                    <a:pt x="6393180" y="111252"/>
                  </a:lnTo>
                  <a:lnTo>
                    <a:pt x="6374892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38100"/>
                  </a:moveTo>
                  <a:lnTo>
                    <a:pt x="6374892" y="38100"/>
                  </a:lnTo>
                  <a:lnTo>
                    <a:pt x="6355080" y="18288"/>
                  </a:lnTo>
                  <a:lnTo>
                    <a:pt x="6393180" y="18288"/>
                  </a:lnTo>
                  <a:lnTo>
                    <a:pt x="6393180" y="38100"/>
                  </a:lnTo>
                  <a:close/>
                </a:path>
                <a:path w="6393180" h="149859">
                  <a:moveTo>
                    <a:pt x="38100" y="131064"/>
                  </a:moveTo>
                  <a:lnTo>
                    <a:pt x="18288" y="111252"/>
                  </a:lnTo>
                  <a:lnTo>
                    <a:pt x="38100" y="111252"/>
                  </a:lnTo>
                  <a:lnTo>
                    <a:pt x="38100" y="131064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38100" y="131064"/>
                  </a:lnTo>
                  <a:lnTo>
                    <a:pt x="38100" y="111252"/>
                  </a:lnTo>
                  <a:lnTo>
                    <a:pt x="6355080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131064"/>
                  </a:moveTo>
                  <a:lnTo>
                    <a:pt x="6355080" y="131064"/>
                  </a:lnTo>
                  <a:lnTo>
                    <a:pt x="6374892" y="111252"/>
                  </a:lnTo>
                  <a:lnTo>
                    <a:pt x="6393180" y="111252"/>
                  </a:lnTo>
                  <a:lnTo>
                    <a:pt x="6393180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74898" y="1631585"/>
            <a:ext cx="5116622" cy="4703404"/>
            <a:chOff x="3829811" y="1679448"/>
            <a:chExt cx="5983605" cy="550037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0" y="1751075"/>
              <a:ext cx="2737103" cy="246583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95344" y="1744979"/>
              <a:ext cx="2746375" cy="2476500"/>
            </a:xfrm>
            <a:custGeom>
              <a:avLst/>
              <a:gdLst/>
              <a:ahLst/>
              <a:cxnLst/>
              <a:rect l="l" t="t" r="r" b="b"/>
              <a:pathLst>
                <a:path w="2746375" h="2476500">
                  <a:moveTo>
                    <a:pt x="2746248" y="2476500"/>
                  </a:moveTo>
                  <a:lnTo>
                    <a:pt x="0" y="2476500"/>
                  </a:lnTo>
                  <a:lnTo>
                    <a:pt x="0" y="0"/>
                  </a:lnTo>
                  <a:lnTo>
                    <a:pt x="2746248" y="0"/>
                  </a:lnTo>
                  <a:lnTo>
                    <a:pt x="2746248" y="4572"/>
                  </a:ln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lnTo>
                    <a:pt x="9144" y="2467356"/>
                  </a:lnTo>
                  <a:lnTo>
                    <a:pt x="4572" y="2467356"/>
                  </a:lnTo>
                  <a:lnTo>
                    <a:pt x="9144" y="2471927"/>
                  </a:lnTo>
                  <a:lnTo>
                    <a:pt x="2746248" y="2471927"/>
                  </a:lnTo>
                  <a:lnTo>
                    <a:pt x="2746248" y="2476500"/>
                  </a:lnTo>
                  <a:close/>
                </a:path>
                <a:path w="2746375" h="2476500">
                  <a:moveTo>
                    <a:pt x="9144" y="9144"/>
                  </a:move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close/>
                </a:path>
                <a:path w="2746375" h="2476500">
                  <a:moveTo>
                    <a:pt x="2737103" y="9144"/>
                  </a:moveTo>
                  <a:lnTo>
                    <a:pt x="9144" y="9144"/>
                  </a:lnTo>
                  <a:lnTo>
                    <a:pt x="9144" y="4572"/>
                  </a:lnTo>
                  <a:lnTo>
                    <a:pt x="2737103" y="4572"/>
                  </a:lnTo>
                  <a:lnTo>
                    <a:pt x="2737103" y="9144"/>
                  </a:lnTo>
                  <a:close/>
                </a:path>
                <a:path w="2746375" h="2476500">
                  <a:moveTo>
                    <a:pt x="2737103" y="2471927"/>
                  </a:moveTo>
                  <a:lnTo>
                    <a:pt x="2737103" y="4572"/>
                  </a:lnTo>
                  <a:lnTo>
                    <a:pt x="2741676" y="9144"/>
                  </a:lnTo>
                  <a:lnTo>
                    <a:pt x="2746248" y="9144"/>
                  </a:lnTo>
                  <a:lnTo>
                    <a:pt x="2746248" y="2467356"/>
                  </a:lnTo>
                  <a:lnTo>
                    <a:pt x="2741676" y="2467356"/>
                  </a:lnTo>
                  <a:lnTo>
                    <a:pt x="2737103" y="2471927"/>
                  </a:lnTo>
                  <a:close/>
                </a:path>
                <a:path w="2746375" h="2476500">
                  <a:moveTo>
                    <a:pt x="2746248" y="9144"/>
                  </a:moveTo>
                  <a:lnTo>
                    <a:pt x="2741676" y="9144"/>
                  </a:lnTo>
                  <a:lnTo>
                    <a:pt x="2737103" y="4572"/>
                  </a:lnTo>
                  <a:lnTo>
                    <a:pt x="2746248" y="4572"/>
                  </a:lnTo>
                  <a:lnTo>
                    <a:pt x="2746248" y="9144"/>
                  </a:lnTo>
                  <a:close/>
                </a:path>
                <a:path w="2746375" h="2476500">
                  <a:moveTo>
                    <a:pt x="9144" y="2471927"/>
                  </a:moveTo>
                  <a:lnTo>
                    <a:pt x="4572" y="2467356"/>
                  </a:lnTo>
                  <a:lnTo>
                    <a:pt x="9144" y="2467356"/>
                  </a:lnTo>
                  <a:lnTo>
                    <a:pt x="9144" y="2471927"/>
                  </a:lnTo>
                  <a:close/>
                </a:path>
                <a:path w="2746375" h="2476500">
                  <a:moveTo>
                    <a:pt x="2737103" y="2471927"/>
                  </a:moveTo>
                  <a:lnTo>
                    <a:pt x="9144" y="2471927"/>
                  </a:lnTo>
                  <a:lnTo>
                    <a:pt x="9144" y="2467356"/>
                  </a:lnTo>
                  <a:lnTo>
                    <a:pt x="2737103" y="2467356"/>
                  </a:lnTo>
                  <a:lnTo>
                    <a:pt x="2737103" y="2471927"/>
                  </a:lnTo>
                  <a:close/>
                </a:path>
                <a:path w="2746375" h="2476500">
                  <a:moveTo>
                    <a:pt x="2746248" y="2471927"/>
                  </a:moveTo>
                  <a:lnTo>
                    <a:pt x="2737103" y="2471927"/>
                  </a:lnTo>
                  <a:lnTo>
                    <a:pt x="2741676" y="2467356"/>
                  </a:lnTo>
                  <a:lnTo>
                    <a:pt x="2746248" y="2467356"/>
                  </a:lnTo>
                  <a:lnTo>
                    <a:pt x="2746248" y="24719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26" name="object 26"/>
            <p:cNvSpPr/>
            <p:nvPr/>
          </p:nvSpPr>
          <p:spPr>
            <a:xfrm>
              <a:off x="3829811" y="1679448"/>
              <a:ext cx="2897505" cy="2618740"/>
            </a:xfrm>
            <a:custGeom>
              <a:avLst/>
              <a:gdLst/>
              <a:ahLst/>
              <a:cxnLst/>
              <a:rect l="l" t="t" r="r" b="b"/>
              <a:pathLst>
                <a:path w="2897504" h="2618740">
                  <a:moveTo>
                    <a:pt x="2891027" y="2618232"/>
                  </a:moveTo>
                  <a:lnTo>
                    <a:pt x="6096" y="2618232"/>
                  </a:lnTo>
                  <a:lnTo>
                    <a:pt x="0" y="2612135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2891027" y="0"/>
                  </a:lnTo>
                  <a:lnTo>
                    <a:pt x="2897124" y="6096"/>
                  </a:lnTo>
                  <a:lnTo>
                    <a:pt x="2897124" y="12192"/>
                  </a:lnTo>
                  <a:lnTo>
                    <a:pt x="25908" y="12192"/>
                  </a:lnTo>
                  <a:lnTo>
                    <a:pt x="13716" y="25908"/>
                  </a:lnTo>
                  <a:lnTo>
                    <a:pt x="25908" y="25908"/>
                  </a:lnTo>
                  <a:lnTo>
                    <a:pt x="25908" y="2592324"/>
                  </a:lnTo>
                  <a:lnTo>
                    <a:pt x="13716" y="2592324"/>
                  </a:lnTo>
                  <a:lnTo>
                    <a:pt x="25908" y="2604516"/>
                  </a:lnTo>
                  <a:lnTo>
                    <a:pt x="2897124" y="2604516"/>
                  </a:lnTo>
                  <a:lnTo>
                    <a:pt x="2897124" y="2612135"/>
                  </a:lnTo>
                  <a:lnTo>
                    <a:pt x="2891027" y="2618232"/>
                  </a:lnTo>
                  <a:close/>
                </a:path>
                <a:path w="2897504" h="2618740">
                  <a:moveTo>
                    <a:pt x="25908" y="25908"/>
                  </a:moveTo>
                  <a:lnTo>
                    <a:pt x="13716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2897504" h="2618740">
                  <a:moveTo>
                    <a:pt x="2871216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2871216" y="12192"/>
                  </a:lnTo>
                  <a:lnTo>
                    <a:pt x="2871216" y="25908"/>
                  </a:lnTo>
                  <a:close/>
                </a:path>
                <a:path w="2897504" h="2618740">
                  <a:moveTo>
                    <a:pt x="2871216" y="2604516"/>
                  </a:moveTo>
                  <a:lnTo>
                    <a:pt x="2871216" y="12192"/>
                  </a:lnTo>
                  <a:lnTo>
                    <a:pt x="2883408" y="25908"/>
                  </a:lnTo>
                  <a:lnTo>
                    <a:pt x="2897124" y="25908"/>
                  </a:lnTo>
                  <a:lnTo>
                    <a:pt x="2897124" y="2592324"/>
                  </a:lnTo>
                  <a:lnTo>
                    <a:pt x="2883408" y="2592324"/>
                  </a:lnTo>
                  <a:lnTo>
                    <a:pt x="2871216" y="2604516"/>
                  </a:lnTo>
                  <a:close/>
                </a:path>
                <a:path w="2897504" h="2618740">
                  <a:moveTo>
                    <a:pt x="2897124" y="25908"/>
                  </a:moveTo>
                  <a:lnTo>
                    <a:pt x="2883408" y="25908"/>
                  </a:lnTo>
                  <a:lnTo>
                    <a:pt x="2871216" y="12192"/>
                  </a:lnTo>
                  <a:lnTo>
                    <a:pt x="2897124" y="12192"/>
                  </a:lnTo>
                  <a:lnTo>
                    <a:pt x="2897124" y="25908"/>
                  </a:lnTo>
                  <a:close/>
                </a:path>
                <a:path w="2897504" h="2618740">
                  <a:moveTo>
                    <a:pt x="25908" y="2604516"/>
                  </a:moveTo>
                  <a:lnTo>
                    <a:pt x="13716" y="2592324"/>
                  </a:lnTo>
                  <a:lnTo>
                    <a:pt x="25908" y="2592324"/>
                  </a:lnTo>
                  <a:lnTo>
                    <a:pt x="25908" y="2604516"/>
                  </a:lnTo>
                  <a:close/>
                </a:path>
                <a:path w="2897504" h="2618740">
                  <a:moveTo>
                    <a:pt x="2871216" y="2604516"/>
                  </a:moveTo>
                  <a:lnTo>
                    <a:pt x="25908" y="2604516"/>
                  </a:lnTo>
                  <a:lnTo>
                    <a:pt x="25908" y="2592324"/>
                  </a:lnTo>
                  <a:lnTo>
                    <a:pt x="2871216" y="2592324"/>
                  </a:lnTo>
                  <a:lnTo>
                    <a:pt x="2871216" y="2604516"/>
                  </a:lnTo>
                  <a:close/>
                </a:path>
                <a:path w="2897504" h="2618740">
                  <a:moveTo>
                    <a:pt x="2897124" y="2604516"/>
                  </a:moveTo>
                  <a:lnTo>
                    <a:pt x="2871216" y="2604516"/>
                  </a:lnTo>
                  <a:lnTo>
                    <a:pt x="2883408" y="2592324"/>
                  </a:lnTo>
                  <a:lnTo>
                    <a:pt x="2897124" y="2592324"/>
                  </a:lnTo>
                  <a:lnTo>
                    <a:pt x="2897124" y="260451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1128" y="6800088"/>
              <a:ext cx="2311907" cy="37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294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25" y="832408"/>
            <a:ext cx="7189769" cy="5234994"/>
            <a:chOff x="1141475" y="643128"/>
            <a:chExt cx="8408035" cy="6122035"/>
          </a:xfrm>
        </p:grpSpPr>
        <p:sp>
          <p:nvSpPr>
            <p:cNvPr id="3" name="object 3"/>
            <p:cNvSpPr/>
            <p:nvPr/>
          </p:nvSpPr>
          <p:spPr>
            <a:xfrm>
              <a:off x="1141475" y="643128"/>
              <a:ext cx="8408035" cy="6122035"/>
            </a:xfrm>
            <a:custGeom>
              <a:avLst/>
              <a:gdLst/>
              <a:ahLst/>
              <a:cxnLst/>
              <a:rect l="l" t="t" r="r" b="b"/>
              <a:pathLst>
                <a:path w="8408035" h="6122034">
                  <a:moveTo>
                    <a:pt x="8401812" y="6121908"/>
                  </a:moveTo>
                  <a:lnTo>
                    <a:pt x="6096" y="6121908"/>
                  </a:lnTo>
                  <a:lnTo>
                    <a:pt x="0" y="6115812"/>
                  </a:lnTo>
                  <a:lnTo>
                    <a:pt x="0" y="6096"/>
                  </a:lnTo>
                  <a:lnTo>
                    <a:pt x="6096" y="0"/>
                  </a:lnTo>
                  <a:lnTo>
                    <a:pt x="8401812" y="0"/>
                  </a:lnTo>
                  <a:lnTo>
                    <a:pt x="8407907" y="6096"/>
                  </a:lnTo>
                  <a:lnTo>
                    <a:pt x="8407907" y="12192"/>
                  </a:lnTo>
                  <a:lnTo>
                    <a:pt x="25908" y="12192"/>
                  </a:lnTo>
                  <a:lnTo>
                    <a:pt x="12192" y="25908"/>
                  </a:lnTo>
                  <a:lnTo>
                    <a:pt x="25908" y="25908"/>
                  </a:lnTo>
                  <a:lnTo>
                    <a:pt x="25908" y="6095999"/>
                  </a:lnTo>
                  <a:lnTo>
                    <a:pt x="12192" y="6095999"/>
                  </a:lnTo>
                  <a:lnTo>
                    <a:pt x="25908" y="6108192"/>
                  </a:lnTo>
                  <a:lnTo>
                    <a:pt x="8407907" y="6108192"/>
                  </a:lnTo>
                  <a:lnTo>
                    <a:pt x="8407907" y="6115812"/>
                  </a:lnTo>
                  <a:lnTo>
                    <a:pt x="8401812" y="6121908"/>
                  </a:lnTo>
                  <a:close/>
                </a:path>
                <a:path w="8408035" h="6122034">
                  <a:moveTo>
                    <a:pt x="25908" y="25908"/>
                  </a:moveTo>
                  <a:lnTo>
                    <a:pt x="12192" y="25908"/>
                  </a:lnTo>
                  <a:lnTo>
                    <a:pt x="25908" y="12192"/>
                  </a:lnTo>
                  <a:lnTo>
                    <a:pt x="25908" y="25908"/>
                  </a:lnTo>
                  <a:close/>
                </a:path>
                <a:path w="8408035" h="6122034">
                  <a:moveTo>
                    <a:pt x="8382000" y="25908"/>
                  </a:moveTo>
                  <a:lnTo>
                    <a:pt x="25908" y="25908"/>
                  </a:lnTo>
                  <a:lnTo>
                    <a:pt x="25908" y="12192"/>
                  </a:lnTo>
                  <a:lnTo>
                    <a:pt x="8382000" y="12192"/>
                  </a:lnTo>
                  <a:lnTo>
                    <a:pt x="8382000" y="25908"/>
                  </a:lnTo>
                  <a:close/>
                </a:path>
                <a:path w="8408035" h="6122034">
                  <a:moveTo>
                    <a:pt x="8382000" y="6108192"/>
                  </a:moveTo>
                  <a:lnTo>
                    <a:pt x="8382000" y="12192"/>
                  </a:lnTo>
                  <a:lnTo>
                    <a:pt x="8394192" y="25908"/>
                  </a:lnTo>
                  <a:lnTo>
                    <a:pt x="8407907" y="25908"/>
                  </a:lnTo>
                  <a:lnTo>
                    <a:pt x="8407907" y="6095999"/>
                  </a:lnTo>
                  <a:lnTo>
                    <a:pt x="8394192" y="6095999"/>
                  </a:lnTo>
                  <a:lnTo>
                    <a:pt x="8382000" y="6108192"/>
                  </a:lnTo>
                  <a:close/>
                </a:path>
                <a:path w="8408035" h="6122034">
                  <a:moveTo>
                    <a:pt x="8407907" y="25908"/>
                  </a:moveTo>
                  <a:lnTo>
                    <a:pt x="8394192" y="25908"/>
                  </a:lnTo>
                  <a:lnTo>
                    <a:pt x="8382000" y="12192"/>
                  </a:lnTo>
                  <a:lnTo>
                    <a:pt x="8407907" y="12192"/>
                  </a:lnTo>
                  <a:lnTo>
                    <a:pt x="8407907" y="25908"/>
                  </a:lnTo>
                  <a:close/>
                </a:path>
                <a:path w="8408035" h="6122034">
                  <a:moveTo>
                    <a:pt x="25908" y="6108192"/>
                  </a:moveTo>
                  <a:lnTo>
                    <a:pt x="12192" y="6095999"/>
                  </a:lnTo>
                  <a:lnTo>
                    <a:pt x="25908" y="6095999"/>
                  </a:lnTo>
                  <a:lnTo>
                    <a:pt x="25908" y="6108192"/>
                  </a:lnTo>
                  <a:close/>
                </a:path>
                <a:path w="8408035" h="6122034">
                  <a:moveTo>
                    <a:pt x="8382000" y="6108192"/>
                  </a:moveTo>
                  <a:lnTo>
                    <a:pt x="25908" y="6108192"/>
                  </a:lnTo>
                  <a:lnTo>
                    <a:pt x="25908" y="6095999"/>
                  </a:lnTo>
                  <a:lnTo>
                    <a:pt x="8382000" y="6095999"/>
                  </a:lnTo>
                  <a:lnTo>
                    <a:pt x="8382000" y="6108192"/>
                  </a:lnTo>
                  <a:close/>
                </a:path>
                <a:path w="8408035" h="6122034">
                  <a:moveTo>
                    <a:pt x="8407907" y="6108192"/>
                  </a:moveTo>
                  <a:lnTo>
                    <a:pt x="8382000" y="6108192"/>
                  </a:lnTo>
                  <a:lnTo>
                    <a:pt x="8394192" y="6095999"/>
                  </a:lnTo>
                  <a:lnTo>
                    <a:pt x="8407907" y="6095999"/>
                  </a:lnTo>
                  <a:lnTo>
                    <a:pt x="8407907" y="6108192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599" y="1409700"/>
              <a:ext cx="554735" cy="1676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749291" y="847896"/>
            <a:ext cx="3151531" cy="43197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494120" indent="-483803">
              <a:spcBef>
                <a:spcPts val="86"/>
              </a:spcBef>
              <a:buFont typeface="PMingLiU-ExtB"/>
              <a:buChar char="❑"/>
              <a:tabLst>
                <a:tab pos="494120" algn="l"/>
                <a:tab pos="494663" algn="l"/>
              </a:tabLst>
            </a:pPr>
            <a:r>
              <a:rPr sz="2736" spc="-257" dirty="0">
                <a:latin typeface="Times New Roman"/>
                <a:cs typeface="Times New Roman"/>
              </a:rPr>
              <a:t>O</a:t>
            </a:r>
            <a:r>
              <a:rPr sz="2736" spc="-333" dirty="0">
                <a:latin typeface="Times New Roman"/>
                <a:cs typeface="Times New Roman"/>
              </a:rPr>
              <a:t>U</a:t>
            </a:r>
            <a:r>
              <a:rPr sz="2736" spc="-86" dirty="0">
                <a:latin typeface="Times New Roman"/>
                <a:cs typeface="Times New Roman"/>
              </a:rPr>
              <a:t>R</a:t>
            </a:r>
            <a:r>
              <a:rPr sz="2736" spc="13" dirty="0">
                <a:latin typeface="Times New Roman"/>
                <a:cs typeface="Times New Roman"/>
              </a:rPr>
              <a:t> </a:t>
            </a:r>
            <a:r>
              <a:rPr sz="2736" spc="-239" dirty="0">
                <a:latin typeface="Times New Roman"/>
                <a:cs typeface="Times New Roman"/>
              </a:rPr>
              <a:t>C</a:t>
            </a:r>
            <a:r>
              <a:rPr sz="2736" spc="-308" dirty="0">
                <a:latin typeface="Times New Roman"/>
                <a:cs typeface="Times New Roman"/>
              </a:rPr>
              <a:t>U</a:t>
            </a:r>
            <a:r>
              <a:rPr sz="2736" spc="-17" dirty="0">
                <a:latin typeface="Times New Roman"/>
                <a:cs typeface="Times New Roman"/>
              </a:rPr>
              <a:t>S</a:t>
            </a:r>
            <a:r>
              <a:rPr sz="2736" spc="-90" dirty="0">
                <a:latin typeface="Times New Roman"/>
                <a:cs typeface="Times New Roman"/>
              </a:rPr>
              <a:t>T</a:t>
            </a:r>
            <a:r>
              <a:rPr sz="2736" spc="-282" dirty="0">
                <a:latin typeface="Times New Roman"/>
                <a:cs typeface="Times New Roman"/>
              </a:rPr>
              <a:t>O</a:t>
            </a:r>
            <a:r>
              <a:rPr sz="2736" spc="-435" dirty="0">
                <a:latin typeface="Times New Roman"/>
                <a:cs typeface="Times New Roman"/>
              </a:rPr>
              <a:t>M</a:t>
            </a:r>
            <a:r>
              <a:rPr sz="2736" spc="51" dirty="0">
                <a:latin typeface="Times New Roman"/>
                <a:cs typeface="Times New Roman"/>
              </a:rPr>
              <a:t>E</a:t>
            </a:r>
            <a:r>
              <a:rPr sz="2736" spc="-103" dirty="0">
                <a:latin typeface="Times New Roman"/>
                <a:cs typeface="Times New Roman"/>
              </a:rPr>
              <a:t>R</a:t>
            </a:r>
            <a:r>
              <a:rPr sz="2736" spc="-4" dirty="0">
                <a:latin typeface="Times New Roman"/>
                <a:cs typeface="Times New Roman"/>
              </a:rPr>
              <a:t>S</a:t>
            </a:r>
            <a:endParaRPr sz="2736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5712" y="6083257"/>
            <a:ext cx="5466852" cy="128146"/>
            <a:chOff x="1059180" y="6885431"/>
            <a:chExt cx="6393180" cy="149860"/>
          </a:xfrm>
        </p:grpSpPr>
        <p:sp>
          <p:nvSpPr>
            <p:cNvPr id="7" name="object 7"/>
            <p:cNvSpPr/>
            <p:nvPr/>
          </p:nvSpPr>
          <p:spPr>
            <a:xfrm>
              <a:off x="1077468" y="6903719"/>
              <a:ext cx="6356985" cy="113030"/>
            </a:xfrm>
            <a:custGeom>
              <a:avLst/>
              <a:gdLst/>
              <a:ahLst/>
              <a:cxnLst/>
              <a:rect l="l" t="t" r="r" b="b"/>
              <a:pathLst>
                <a:path w="6356984" h="113029">
                  <a:moveTo>
                    <a:pt x="6356603" y="112776"/>
                  </a:moveTo>
                  <a:lnTo>
                    <a:pt x="0" y="112776"/>
                  </a:lnTo>
                  <a:lnTo>
                    <a:pt x="0" y="0"/>
                  </a:lnTo>
                  <a:lnTo>
                    <a:pt x="6356603" y="0"/>
                  </a:lnTo>
                  <a:lnTo>
                    <a:pt x="6356603" y="112776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  <p:sp>
          <p:nvSpPr>
            <p:cNvPr id="8" name="object 8"/>
            <p:cNvSpPr/>
            <p:nvPr/>
          </p:nvSpPr>
          <p:spPr>
            <a:xfrm>
              <a:off x="1059180" y="6885431"/>
              <a:ext cx="6393180" cy="149860"/>
            </a:xfrm>
            <a:custGeom>
              <a:avLst/>
              <a:gdLst/>
              <a:ahLst/>
              <a:cxnLst/>
              <a:rect l="l" t="t" r="r" b="b"/>
              <a:pathLst>
                <a:path w="6393180" h="149859">
                  <a:moveTo>
                    <a:pt x="6374892" y="149352"/>
                  </a:moveTo>
                  <a:lnTo>
                    <a:pt x="18288" y="149352"/>
                  </a:lnTo>
                  <a:lnTo>
                    <a:pt x="11572" y="147994"/>
                  </a:lnTo>
                  <a:lnTo>
                    <a:pt x="5715" y="144208"/>
                  </a:lnTo>
                  <a:lnTo>
                    <a:pt x="1571" y="138422"/>
                  </a:lnTo>
                  <a:lnTo>
                    <a:pt x="0" y="131064"/>
                  </a:lnTo>
                  <a:lnTo>
                    <a:pt x="0" y="18288"/>
                  </a:lnTo>
                  <a:lnTo>
                    <a:pt x="1571" y="11572"/>
                  </a:lnTo>
                  <a:lnTo>
                    <a:pt x="5715" y="5715"/>
                  </a:lnTo>
                  <a:lnTo>
                    <a:pt x="11572" y="1571"/>
                  </a:lnTo>
                  <a:lnTo>
                    <a:pt x="18288" y="0"/>
                  </a:lnTo>
                  <a:lnTo>
                    <a:pt x="6374892" y="0"/>
                  </a:lnTo>
                  <a:lnTo>
                    <a:pt x="6382250" y="1571"/>
                  </a:lnTo>
                  <a:lnTo>
                    <a:pt x="6388036" y="5715"/>
                  </a:lnTo>
                  <a:lnTo>
                    <a:pt x="6391823" y="11572"/>
                  </a:lnTo>
                  <a:lnTo>
                    <a:pt x="6393180" y="18288"/>
                  </a:lnTo>
                  <a:lnTo>
                    <a:pt x="38100" y="18288"/>
                  </a:lnTo>
                  <a:lnTo>
                    <a:pt x="18288" y="38100"/>
                  </a:lnTo>
                  <a:lnTo>
                    <a:pt x="38100" y="38100"/>
                  </a:lnTo>
                  <a:lnTo>
                    <a:pt x="38100" y="111252"/>
                  </a:lnTo>
                  <a:lnTo>
                    <a:pt x="18288" y="111252"/>
                  </a:lnTo>
                  <a:lnTo>
                    <a:pt x="38100" y="131064"/>
                  </a:lnTo>
                  <a:lnTo>
                    <a:pt x="6393180" y="131064"/>
                  </a:lnTo>
                  <a:lnTo>
                    <a:pt x="6391823" y="138422"/>
                  </a:lnTo>
                  <a:lnTo>
                    <a:pt x="6388036" y="144208"/>
                  </a:lnTo>
                  <a:lnTo>
                    <a:pt x="6382250" y="147994"/>
                  </a:lnTo>
                  <a:lnTo>
                    <a:pt x="6374892" y="149352"/>
                  </a:lnTo>
                  <a:close/>
                </a:path>
                <a:path w="6393180" h="149859">
                  <a:moveTo>
                    <a:pt x="38100" y="38100"/>
                  </a:moveTo>
                  <a:lnTo>
                    <a:pt x="18288" y="38100"/>
                  </a:lnTo>
                  <a:lnTo>
                    <a:pt x="38100" y="18288"/>
                  </a:lnTo>
                  <a:lnTo>
                    <a:pt x="38100" y="38100"/>
                  </a:lnTo>
                  <a:close/>
                </a:path>
                <a:path w="6393180" h="149859">
                  <a:moveTo>
                    <a:pt x="6355080" y="38100"/>
                  </a:moveTo>
                  <a:lnTo>
                    <a:pt x="38100" y="38100"/>
                  </a:lnTo>
                  <a:lnTo>
                    <a:pt x="38100" y="18288"/>
                  </a:lnTo>
                  <a:lnTo>
                    <a:pt x="6355080" y="18288"/>
                  </a:lnTo>
                  <a:lnTo>
                    <a:pt x="6355080" y="38100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6355080" y="18288"/>
                  </a:lnTo>
                  <a:lnTo>
                    <a:pt x="6374892" y="38100"/>
                  </a:lnTo>
                  <a:lnTo>
                    <a:pt x="6393180" y="38100"/>
                  </a:lnTo>
                  <a:lnTo>
                    <a:pt x="6393180" y="111252"/>
                  </a:lnTo>
                  <a:lnTo>
                    <a:pt x="6374892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38100"/>
                  </a:moveTo>
                  <a:lnTo>
                    <a:pt x="6374892" y="38100"/>
                  </a:lnTo>
                  <a:lnTo>
                    <a:pt x="6355080" y="18288"/>
                  </a:lnTo>
                  <a:lnTo>
                    <a:pt x="6393180" y="18288"/>
                  </a:lnTo>
                  <a:lnTo>
                    <a:pt x="6393180" y="38100"/>
                  </a:lnTo>
                  <a:close/>
                </a:path>
                <a:path w="6393180" h="149859">
                  <a:moveTo>
                    <a:pt x="38100" y="131064"/>
                  </a:moveTo>
                  <a:lnTo>
                    <a:pt x="18288" y="111252"/>
                  </a:lnTo>
                  <a:lnTo>
                    <a:pt x="38100" y="111252"/>
                  </a:lnTo>
                  <a:lnTo>
                    <a:pt x="38100" y="131064"/>
                  </a:lnTo>
                  <a:close/>
                </a:path>
                <a:path w="6393180" h="149859">
                  <a:moveTo>
                    <a:pt x="6355080" y="131064"/>
                  </a:moveTo>
                  <a:lnTo>
                    <a:pt x="38100" y="131064"/>
                  </a:lnTo>
                  <a:lnTo>
                    <a:pt x="38100" y="111252"/>
                  </a:lnTo>
                  <a:lnTo>
                    <a:pt x="6355080" y="111252"/>
                  </a:lnTo>
                  <a:lnTo>
                    <a:pt x="6355080" y="131064"/>
                  </a:lnTo>
                  <a:close/>
                </a:path>
                <a:path w="6393180" h="149859">
                  <a:moveTo>
                    <a:pt x="6393180" y="131064"/>
                  </a:moveTo>
                  <a:lnTo>
                    <a:pt x="6355080" y="131064"/>
                  </a:lnTo>
                  <a:lnTo>
                    <a:pt x="6374892" y="111252"/>
                  </a:lnTo>
                  <a:lnTo>
                    <a:pt x="6393180" y="111252"/>
                  </a:lnTo>
                  <a:lnTo>
                    <a:pt x="6393180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39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78422" y="1269299"/>
            <a:ext cx="7113207" cy="5065581"/>
            <a:chOff x="1495044" y="1255775"/>
            <a:chExt cx="8318500" cy="592391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1255775"/>
              <a:ext cx="2990087" cy="929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5044" y="1903476"/>
              <a:ext cx="1950720" cy="13030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97496" y="1933955"/>
              <a:ext cx="1871471" cy="12268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4824" y="1933955"/>
              <a:ext cx="1941575" cy="14188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87952" y="3671315"/>
              <a:ext cx="1914144" cy="13304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1304" y="3621024"/>
              <a:ext cx="1880615" cy="13350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1639" y="1937004"/>
              <a:ext cx="1876044" cy="13395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24784" y="5237987"/>
              <a:ext cx="1904999" cy="13472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1468" y="3671315"/>
              <a:ext cx="1918716" cy="13304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0636" y="5312663"/>
              <a:ext cx="1905000" cy="12938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01128" y="6800087"/>
              <a:ext cx="2311907" cy="37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03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363044"/>
            <a:ext cx="8153400" cy="1056556"/>
          </a:xfrm>
        </p:spPr>
        <p:txBody>
          <a:bodyPr>
            <a:normAutofit fontScale="90000"/>
          </a:bodyPr>
          <a:lstStyle/>
          <a:p>
            <a:r>
              <a:rPr lang="en-US" dirty="0"/>
              <a:t>    </a:t>
            </a:r>
            <a:r>
              <a:rPr lang="en-US" dirty="0">
                <a:solidFill>
                  <a:srgbClr val="002060"/>
                </a:solidFill>
                <a:latin typeface="Algerian" pitchFamily="82" charset="0"/>
              </a:rPr>
              <a:t>TO </a:t>
            </a:r>
            <a:br>
              <a:rPr lang="en-US" dirty="0">
                <a:solidFill>
                  <a:srgbClr val="002060"/>
                </a:solidFill>
                <a:latin typeface="Algerian" pitchFamily="82" charset="0"/>
              </a:rPr>
            </a:b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Algerian" pitchFamily="82" charset="0"/>
              </a:rPr>
              <a:t>QUALITY 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CASTINGS.(GROUP COMPANY)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>
                <a:latin typeface="Tahoma" pitchFamily="34" charset="0"/>
                <a:cs typeface="Tahoma" pitchFamily="34" charset="0"/>
              </a:rPr>
              <a:t>(ISO AGSI Certified company)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993033"/>
            <a:ext cx="4343400" cy="10565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lgerian" pitchFamily="82" charset="0"/>
              </a:rPr>
              <a:t>WELCOME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553200"/>
            <a:ext cx="75438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19200" y="50292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Address – Plot No. PAP-94/2B, MIDC CHAKAN INDUSTRIAL AREA (PH-2), TALUKA KHED, 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PUNE- </a:t>
            </a:r>
            <a:r>
              <a:rPr kumimoji="0" lang="en-US" sz="20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410501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9200" y="4343400"/>
            <a:ext cx="6781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762000" y="5789612"/>
            <a:ext cx="7543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33400" y="5791200"/>
            <a:ext cx="784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</a:t>
            </a:r>
            <a:r>
              <a:rPr kumimoji="0" lang="en-US" sz="1400" b="0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Mr. </a:t>
            </a:r>
            <a:r>
              <a:rPr lang="en-US" sz="1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Dilip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Verma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1400" b="0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(Director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  </a:t>
            </a:r>
            <a:r>
              <a:rPr kumimoji="0" lang="en-US" sz="1400" b="0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 </a:t>
            </a:r>
            <a:r>
              <a:rPr kumimoji="0" lang="en-US" sz="1400" b="0" i="0" u="sng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Mobile No</a:t>
            </a:r>
            <a:r>
              <a:rPr kumimoji="0" lang="en-US" sz="1400" b="0" i="0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- 9763579537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Mr</a:t>
            </a:r>
            <a:r>
              <a:rPr lang="en-US" sz="14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Pradeep</a:t>
            </a:r>
            <a:r>
              <a:rPr lang="en-US" sz="14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b="1" u="sng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Sutar</a:t>
            </a:r>
            <a:r>
              <a:rPr lang="en-US" sz="14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.( Plant head/ Business  head). 9766522169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Company </a:t>
            </a:r>
            <a:r>
              <a:rPr lang="en-US" sz="14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Mail ID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–</a:t>
            </a:r>
            <a:r>
              <a:rPr kumimoji="0" lang="en-US" sz="14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qualitycasting2023@gmail.com</a:t>
            </a:r>
            <a:endParaRPr kumimoji="0" lang="en-US" sz="14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4625"/>
            <a:ext cx="3124200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34" y="65913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62000" y="4495800"/>
            <a:ext cx="762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Manufacturers of Ferrous </a:t>
            </a:r>
            <a:r>
              <a:rPr lang="en-US" sz="1500" dirty="0">
                <a:solidFill>
                  <a:srgbClr val="002060"/>
                </a:solidFill>
                <a:latin typeface="Bahnschrift" pitchFamily="34" charset="0"/>
              </a:rPr>
              <a:t>C</a:t>
            </a:r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astings, CI </a:t>
            </a:r>
            <a:r>
              <a:rPr lang="en-US" sz="1500" dirty="0">
                <a:solidFill>
                  <a:srgbClr val="002060"/>
                </a:solidFill>
                <a:latin typeface="Bahnschrift" pitchFamily="34" charset="0"/>
              </a:rPr>
              <a:t>C</a:t>
            </a:r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astings, SG Iron </a:t>
            </a:r>
            <a:r>
              <a:rPr lang="en-US" sz="1500" dirty="0">
                <a:solidFill>
                  <a:srgbClr val="002060"/>
                </a:solidFill>
                <a:latin typeface="Bahnschrift" pitchFamily="34" charset="0"/>
              </a:rPr>
              <a:t>C</a:t>
            </a:r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astings, Press </a:t>
            </a:r>
            <a:r>
              <a:rPr lang="en-US" sz="1500" dirty="0">
                <a:solidFill>
                  <a:srgbClr val="002060"/>
                </a:solidFill>
                <a:latin typeface="Bahnschrift" pitchFamily="34" charset="0"/>
              </a:rPr>
              <a:t>T</a:t>
            </a:r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ool </a:t>
            </a:r>
            <a:r>
              <a:rPr lang="en-US" sz="1500" dirty="0">
                <a:solidFill>
                  <a:srgbClr val="002060"/>
                </a:solidFill>
                <a:latin typeface="Bahnschrift" pitchFamily="34" charset="0"/>
              </a:rPr>
              <a:t>C</a:t>
            </a:r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astings, </a:t>
            </a:r>
            <a:r>
              <a:rPr lang="en-US" sz="1500" dirty="0" err="1">
                <a:solidFill>
                  <a:srgbClr val="002060"/>
                </a:solidFill>
                <a:latin typeface="Bahnschrift" pitchFamily="34" charset="0"/>
              </a:rPr>
              <a:t>T</a:t>
            </a:r>
            <a:r>
              <a:rPr lang="en-US" sz="1500" dirty="0" err="1" smtClean="0">
                <a:solidFill>
                  <a:srgbClr val="002060"/>
                </a:solidFill>
                <a:latin typeface="Bahnschrift" pitchFamily="34" charset="0"/>
              </a:rPr>
              <a:t>hermocol</a:t>
            </a:r>
            <a:r>
              <a:rPr lang="en-US" sz="1500" dirty="0" smtClean="0">
                <a:solidFill>
                  <a:srgbClr val="002060"/>
                </a:solidFill>
                <a:latin typeface="Bahnschrift" pitchFamily="34" charset="0"/>
              </a:rPr>
              <a:t> Patterns, Machining of Castings</a:t>
            </a:r>
            <a:endParaRPr lang="en-US" sz="1500" dirty="0">
              <a:solidFill>
                <a:srgbClr val="00206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477000" cy="91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500" b="1" dirty="0">
                <a:latin typeface="+mn-lt"/>
              </a:rPr>
              <a:t>Manufacturing Plant</a:t>
            </a:r>
            <a:endParaRPr lang="en-US" sz="25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Flowchart: Merge 10"/>
          <p:cNvSpPr/>
          <p:nvPr/>
        </p:nvSpPr>
        <p:spPr>
          <a:xfrm>
            <a:off x="3962400" y="1371600"/>
            <a:ext cx="762000" cy="2286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1143000"/>
            <a:ext cx="32004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4267200"/>
            <a:ext cx="2438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Specifications 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0" y="4648200"/>
            <a:ext cx="64770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 Factory Area – </a:t>
            </a:r>
            <a:r>
              <a:rPr lang="en-US" b="1" dirty="0" smtClean="0"/>
              <a:t>30000 </a:t>
            </a:r>
            <a:r>
              <a:rPr lang="en-US" b="1" dirty="0"/>
              <a:t>Sq ft.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150 HP Electricity Connection Facility.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30000 </a:t>
            </a:r>
            <a:r>
              <a:rPr lang="en-US" b="1" dirty="0" err="1"/>
              <a:t>Litres</a:t>
            </a:r>
            <a:r>
              <a:rPr lang="en-US" b="1" dirty="0"/>
              <a:t> water storage and connection facility.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Spacious office.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Good location and great connectivity with Pune City and just 2</a:t>
            </a:r>
            <a:r>
              <a:rPr lang="en-US" b="1" dirty="0" smtClean="0"/>
              <a:t> </a:t>
            </a:r>
            <a:r>
              <a:rPr lang="en-US" b="1" dirty="0"/>
              <a:t>minutes from </a:t>
            </a:r>
            <a:r>
              <a:rPr lang="en-US" b="1" dirty="0" smtClean="0"/>
              <a:t>GE Industrial.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362200" y="1688232"/>
            <a:ext cx="3886200" cy="2502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429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34" y="64770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57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1066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458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657600" cy="533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>
                <a:latin typeface="+mn-lt"/>
              </a:rPr>
              <a:t> 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315200" cy="2057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</a:t>
            </a:r>
          </a:p>
          <a:p>
            <a:pPr>
              <a:buNone/>
            </a:pP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endParaRPr lang="en-US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86100" y="1199637"/>
            <a:ext cx="2947392" cy="388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100" b="1" dirty="0"/>
              <a:t> FOUNDRY MACHINE</a:t>
            </a:r>
          </a:p>
        </p:txBody>
      </p:sp>
      <p:sp>
        <p:nvSpPr>
          <p:cNvPr id="15" name="Flowchart: Merge 14"/>
          <p:cNvSpPr/>
          <p:nvPr/>
        </p:nvSpPr>
        <p:spPr>
          <a:xfrm>
            <a:off x="4343400" y="1676400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990600"/>
            <a:ext cx="1828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46482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Machine Specification :-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86000" y="5257800"/>
            <a:ext cx="4737652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Total Production Capacity – 250 Tons Per Month</a:t>
            </a:r>
            <a:endParaRPr lang="en-US" sz="21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516243" y="1916832"/>
            <a:ext cx="2314714" cy="2502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EC369C5-AC12-C2E0-92B6-0E0C2456E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13" y="1981200"/>
            <a:ext cx="1441174" cy="238391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478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60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1066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657600" cy="533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>
                <a:latin typeface="+mn-lt"/>
              </a:rPr>
              <a:t> 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315200" cy="2057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</a:t>
            </a:r>
          </a:p>
          <a:p>
            <a:pPr>
              <a:buNone/>
            </a:pP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endParaRPr lang="en-US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43200" y="1199637"/>
            <a:ext cx="3695700" cy="388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SAND BLASTING MACHINE</a:t>
            </a:r>
            <a:endParaRPr lang="en-US" sz="2100" b="1" dirty="0"/>
          </a:p>
        </p:txBody>
      </p:sp>
      <p:sp>
        <p:nvSpPr>
          <p:cNvPr id="15" name="Flowchart: Merge 14"/>
          <p:cNvSpPr/>
          <p:nvPr/>
        </p:nvSpPr>
        <p:spPr>
          <a:xfrm>
            <a:off x="4343400" y="1676400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990600"/>
            <a:ext cx="1828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46482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Machine Specification :-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86000" y="5257800"/>
            <a:ext cx="4737652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err="1" smtClean="0"/>
              <a:t>Qty</a:t>
            </a:r>
            <a:r>
              <a:rPr lang="en-US" sz="2100" b="1" dirty="0" smtClean="0"/>
              <a:t> – 2 </a:t>
            </a:r>
            <a:r>
              <a:rPr lang="en-US" sz="2100" b="1" dirty="0" err="1" smtClean="0"/>
              <a:t>Nos</a:t>
            </a:r>
            <a:endParaRPr lang="en-US" sz="21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657599" y="1916832"/>
            <a:ext cx="1905001" cy="2502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19300"/>
            <a:ext cx="146314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34" y="65478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477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1066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657600" cy="533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>
                <a:latin typeface="+mn-lt"/>
              </a:rPr>
              <a:t>  FACILITIES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199637"/>
            <a:ext cx="2438400" cy="388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LADLE MACHINE</a:t>
            </a:r>
            <a:endParaRPr lang="en-US" sz="2100" b="1" dirty="0"/>
          </a:p>
        </p:txBody>
      </p:sp>
      <p:sp>
        <p:nvSpPr>
          <p:cNvPr id="15" name="Flowchart: Merge 14"/>
          <p:cNvSpPr/>
          <p:nvPr/>
        </p:nvSpPr>
        <p:spPr>
          <a:xfrm>
            <a:off x="4343400" y="1676400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990600"/>
            <a:ext cx="1828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46482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Machine Specification :-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86000" y="5257800"/>
            <a:ext cx="4737652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err="1" smtClean="0"/>
              <a:t>Qty</a:t>
            </a:r>
            <a:r>
              <a:rPr lang="en-US" sz="2100" b="1" dirty="0" smtClean="0"/>
              <a:t> – 2 </a:t>
            </a:r>
            <a:r>
              <a:rPr lang="en-US" sz="2100" b="1" dirty="0" err="1" smtClean="0"/>
              <a:t>Nos</a:t>
            </a:r>
            <a:endParaRPr lang="en-US" sz="2100" b="1" dirty="0" smtClean="0"/>
          </a:p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Capacity – 3 Tons and 5 Tons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57599" y="1916832"/>
            <a:ext cx="1905001" cy="2502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22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34" y="65478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20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1066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657600" cy="533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>
                <a:latin typeface="+mn-lt"/>
              </a:rPr>
              <a:t>  FACILITIES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199637"/>
            <a:ext cx="2438400" cy="3886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LADLE MACHINE</a:t>
            </a:r>
            <a:endParaRPr lang="en-US" sz="2100" b="1" dirty="0"/>
          </a:p>
        </p:txBody>
      </p:sp>
      <p:sp>
        <p:nvSpPr>
          <p:cNvPr id="15" name="Flowchart: Merge 14"/>
          <p:cNvSpPr/>
          <p:nvPr/>
        </p:nvSpPr>
        <p:spPr>
          <a:xfrm>
            <a:off x="4343400" y="1676400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990600"/>
            <a:ext cx="1828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46482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Machine Specification :-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86000" y="5257800"/>
            <a:ext cx="4737652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err="1" smtClean="0"/>
              <a:t>Qty</a:t>
            </a:r>
            <a:r>
              <a:rPr lang="en-US" sz="2100" b="1" dirty="0" smtClean="0"/>
              <a:t> – 2 </a:t>
            </a:r>
            <a:r>
              <a:rPr lang="en-US" sz="2100" b="1" dirty="0" err="1" smtClean="0"/>
              <a:t>Nos</a:t>
            </a:r>
            <a:endParaRPr lang="en-US" sz="2100" b="1" dirty="0" smtClean="0"/>
          </a:p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Capacity – 3 Tons and 5 Tons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57599" y="1916832"/>
            <a:ext cx="1905001" cy="2502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57400"/>
            <a:ext cx="1600200" cy="22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34" y="65478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83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60648"/>
            <a:ext cx="8511480" cy="6211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1774304"/>
            <a:ext cx="7626424" cy="43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Dear Sir,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We introduce ourselves as a group of Technically Qualified people engages in Designing &amp; manufacturing of Press Tools,Jigs,Fixtures, special tooling &amp; special gauges, gauging fixtures, All types of casting works &amp; laser cutting works also rapi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 proto type development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and production of sheet metal parts and welded assemblies.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we also have technological expertise in manufacturing these precision items &amp; have skilled hands to bring the appropriate design on paper to practical reality. We have experienced &amp; skilled inspection team to check, inspect &amp; record &amp; there by assure the quality demanded by our esteemed customers. They are well versed &amp; are equipped with adequate equipment &amp; facilities.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We always keep our customer’s need &amp; urgency as our prime importance &amp; plan accordingly for the maximum mutual convenience.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“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assure our client Best of our Efforts, Prompt Delivery, Reasonable Rates &amp; our best services at all times.”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We Now look forward to receiving your valued inquiries soon.</a:t>
            </a:r>
          </a:p>
          <a:p>
            <a:pPr algn="just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Thanking you in anticipation,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We remain, Sincerely Yours,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Mr.  Moharsingh  Verma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(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Chairman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flipV="1">
            <a:off x="2095500" y="1479848"/>
            <a:ext cx="5257800" cy="1645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20688"/>
            <a:ext cx="5943600" cy="57606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+mn-lt"/>
              </a:rPr>
              <a:t>Excellent Group of Companies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553200"/>
            <a:ext cx="73914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44624"/>
            <a:ext cx="8001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Ø"/>
            </a:pPr>
            <a:r>
              <a:rPr lang="en-US" b="1" u="sng" dirty="0"/>
              <a:t> CASTING MANUFACTURED AT OUR PREMISES FOR YOUR REFERENCE.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A94644-EDFC-EE50-9567-51BC86929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5" y="762000"/>
            <a:ext cx="3515045" cy="132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926248-4FE1-6249-59BD-05897ADA9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61" y="762000"/>
            <a:ext cx="3490939" cy="132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DF0522-8673-E585-F759-75008B3F8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2438400"/>
            <a:ext cx="3529495" cy="180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5AB199-8EAC-325C-56EB-A08CC2ACDD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429000" cy="180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685800" y="49530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 smtClean="0"/>
              <a:t>Material Grade Capability </a:t>
            </a:r>
            <a:r>
              <a:rPr lang="en-US" sz="2100" b="1" dirty="0"/>
              <a:t>:-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0" y="5562600"/>
            <a:ext cx="4737652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/>
              <a:t> </a:t>
            </a:r>
            <a:r>
              <a:rPr lang="en-US" sz="2100" b="1" dirty="0" smtClean="0"/>
              <a:t>FG260, FG300, M15</a:t>
            </a:r>
            <a:endParaRPr lang="en-US" sz="21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34" y="6477000"/>
            <a:ext cx="932366" cy="2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81000" y="533400"/>
            <a:ext cx="8305800" cy="4114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93125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expansion plan of year 2025-2026.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presentation outline our future plan to establish a state of the art sheet metal stampings and welding facilities in </a:t>
            </a:r>
            <a:r>
              <a:rPr lang="en-US" dirty="0" err="1" smtClean="0"/>
              <a:t>chakan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are having 1.10 acres owned land in </a:t>
            </a:r>
            <a:r>
              <a:rPr lang="en-US" dirty="0" err="1" smtClean="0"/>
              <a:t>chakan</a:t>
            </a:r>
            <a:r>
              <a:rPr lang="en-US" dirty="0" smtClean="0"/>
              <a:t>  for the future planning of </a:t>
            </a:r>
            <a:r>
              <a:rPr lang="en-US" dirty="0" err="1" smtClean="0"/>
              <a:t>estabilishing</a:t>
            </a:r>
            <a:r>
              <a:rPr lang="en-US" dirty="0" smtClean="0"/>
              <a:t> the stampings and welded assemblies plant.</a:t>
            </a:r>
          </a:p>
          <a:p>
            <a:pPr marL="0" indent="0">
              <a:buNone/>
            </a:pPr>
            <a:r>
              <a:rPr lang="en-US" dirty="0" smtClean="0"/>
              <a:t>We are continuously working on our  mission and vision of making the one stop solution company for our customers.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6008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748883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8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91400" cy="1143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dirty="0" smtClean="0">
                <a:latin typeface="Algerian" pitchFamily="82" charset="0"/>
              </a:rPr>
              <a:t>  </a:t>
            </a:r>
            <a:r>
              <a:rPr lang="en-US" sz="3200" b="1" dirty="0" smtClean="0">
                <a:latin typeface="+mn-lt"/>
              </a:rPr>
              <a:t>Founders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057400"/>
            <a:ext cx="5486400" cy="68579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sz="2300" b="1" dirty="0" smtClean="0"/>
              <a:t> Mr. Moharsingh Verma </a:t>
            </a:r>
            <a:r>
              <a:rPr lang="en-US" sz="2300" dirty="0" smtClean="0"/>
              <a:t>: A qualified Mechanical Engineer with experience of over 25 years. He looks after finance and strategy of the company</a:t>
            </a:r>
          </a:p>
          <a:p>
            <a:pPr>
              <a:buNone/>
            </a:pPr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5438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14400" y="2050026"/>
            <a:ext cx="1371600" cy="762000"/>
          </a:xfrm>
          <a:prstGeom prst="wedgeRoundRectCallout">
            <a:avLst>
              <a:gd name="adj1" fmla="val 63542"/>
              <a:gd name="adj2" fmla="val -2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CHAIRMAN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71600" y="1295400"/>
            <a:ext cx="1905000" cy="45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667000" y="3068960"/>
            <a:ext cx="5943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400" b="1" dirty="0" smtClean="0"/>
              <a:t>  </a:t>
            </a:r>
            <a:r>
              <a:rPr lang="en-US" sz="6400" b="1" dirty="0" err="1" smtClean="0"/>
              <a:t>Mr.Deepak</a:t>
            </a:r>
            <a:r>
              <a:rPr lang="en-US" sz="6400" b="1" dirty="0" smtClean="0"/>
              <a:t> </a:t>
            </a:r>
            <a:r>
              <a:rPr lang="en-US" sz="6400" b="1" dirty="0" err="1" smtClean="0"/>
              <a:t>verma</a:t>
            </a:r>
            <a:r>
              <a:rPr lang="en-US" sz="6400" b="1" dirty="0" smtClean="0"/>
              <a:t>: A qualified Mechanical Engineer with experience of over 12 years in R&amp;D ,New product development and production work. ( SECOND GENERATION)</a:t>
            </a:r>
          </a:p>
          <a:p>
            <a:pPr marL="342900" indent="-342900">
              <a:spcBef>
                <a:spcPct val="20000"/>
              </a:spcBef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4" name="Rounded Rectangular Callout 13"/>
          <p:cNvSpPr/>
          <p:nvPr/>
        </p:nvSpPr>
        <p:spPr>
          <a:xfrm>
            <a:off x="914400" y="3068961"/>
            <a:ext cx="1371600" cy="648072"/>
          </a:xfrm>
          <a:prstGeom prst="wedgeRoundRectCallout">
            <a:avLst>
              <a:gd name="adj1" fmla="val 63542"/>
              <a:gd name="adj2" fmla="val -2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DIRECTOR</a:t>
            </a:r>
          </a:p>
          <a:p>
            <a:pPr algn="ctr"/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14400" y="3861048"/>
            <a:ext cx="1371600" cy="720080"/>
          </a:xfrm>
          <a:prstGeom prst="wedgeRoundRectCallout">
            <a:avLst>
              <a:gd name="adj1" fmla="val 63542"/>
              <a:gd name="adj2" fmla="val -27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DIRECTOR </a:t>
            </a:r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819400" y="3861048"/>
            <a:ext cx="5943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6400" b="1" dirty="0" smtClean="0"/>
              <a:t>  </a:t>
            </a:r>
            <a:r>
              <a:rPr lang="en-US" sz="6400" b="1" dirty="0" err="1" smtClean="0"/>
              <a:t>Mr.Dilip</a:t>
            </a:r>
            <a:r>
              <a:rPr lang="en-US" sz="6400" b="1" dirty="0" smtClean="0"/>
              <a:t> </a:t>
            </a:r>
            <a:r>
              <a:rPr lang="en-US" sz="6400" b="1" dirty="0" err="1" smtClean="0"/>
              <a:t>verma</a:t>
            </a:r>
            <a:r>
              <a:rPr lang="en-US" sz="6400" b="1" dirty="0" smtClean="0"/>
              <a:t>: A qualified Mechanical Engineer with experience of over 08 years in R&amp;D ,New product development and production work. ( SECOND GENERATION)</a:t>
            </a:r>
          </a:p>
          <a:p>
            <a:pPr marL="342900" indent="-342900">
              <a:spcBef>
                <a:spcPct val="20000"/>
              </a:spcBef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477000" cy="91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latin typeface="+mn-lt"/>
              </a:rPr>
              <a:t>Excellent Dies and </a:t>
            </a:r>
            <a:r>
              <a:rPr lang="en-US" sz="3500" b="1" dirty="0" err="1" smtClean="0">
                <a:latin typeface="+mn-lt"/>
              </a:rPr>
              <a:t>Moulds</a:t>
            </a:r>
            <a:endParaRPr lang="en-US" sz="2500" b="1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Flowchart: Merge 10"/>
          <p:cNvSpPr/>
          <p:nvPr/>
        </p:nvSpPr>
        <p:spPr>
          <a:xfrm>
            <a:off x="3962400" y="1371600"/>
            <a:ext cx="762000" cy="2286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67000" y="1143000"/>
            <a:ext cx="32004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15" name="Picture 14" descr="FACTORY IMage.jpg"/>
          <p:cNvPicPr>
            <a:picLocks noGrp="1" noChangeAspect="1"/>
          </p:cNvPicPr>
          <p:nvPr isPhoto="1"/>
        </p:nvPicPr>
        <p:blipFill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59685"/>
            <a:ext cx="4724400" cy="26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371600" y="4267200"/>
            <a:ext cx="24384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Specifications -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371600" y="4648200"/>
            <a:ext cx="64770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Factory Area – 20000 Sq ft.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100 HP Electricity Connection Facility.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30000 </a:t>
            </a:r>
            <a:r>
              <a:rPr lang="en-US" b="1" dirty="0" err="1" smtClean="0"/>
              <a:t>Litres</a:t>
            </a:r>
            <a:r>
              <a:rPr lang="en-US" b="1" dirty="0" smtClean="0"/>
              <a:t> water storage and connection facility.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Spacious office.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Good location and great connectivity with Pune City and just 15 minutes from Chakan Industrial Area (Auto Hub of India)</a:t>
            </a:r>
          </a:p>
        </p:txBody>
      </p:sp>
    </p:spTree>
    <p:extLst>
      <p:ext uri="{BB962C8B-B14F-4D97-AF65-F5344CB8AC3E}">
        <p14:creationId xmlns:p14="http://schemas.microsoft.com/office/powerpoint/2010/main" val="5833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b="1" u="sng" dirty="0" smtClean="0"/>
              <a:t>Capacity of Manufacturing Tools/Month</a:t>
            </a:r>
            <a:endParaRPr lang="en-US" sz="3000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9066"/>
              </p:ext>
            </p:extLst>
          </p:nvPr>
        </p:nvGraphicFramePr>
        <p:xfrm>
          <a:off x="1115616" y="1628800"/>
          <a:ext cx="6732984" cy="40324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66492"/>
                <a:gridCol w="3366492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Range/Size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Capacity</a:t>
                      </a:r>
                      <a:r>
                        <a:rPr lang="en-US" sz="2400" baseline="0" dirty="0" smtClean="0"/>
                        <a:t>/Month</a:t>
                      </a:r>
                      <a:endParaRPr lang="en-US" dirty="0"/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500 mm to 1000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30 Tools</a:t>
                      </a:r>
                      <a:endParaRPr lang="en-US" b="1" dirty="0"/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</a:t>
                      </a:r>
                      <a:r>
                        <a:rPr lang="en-US" sz="2400" b="1" baseline="0" dirty="0" smtClean="0"/>
                        <a:t>0 mm to 1500 mm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20</a:t>
                      </a:r>
                      <a:r>
                        <a:rPr lang="en-US" sz="2400" b="1" baseline="0" dirty="0" smtClean="0"/>
                        <a:t> Tools</a:t>
                      </a:r>
                      <a:endParaRPr lang="en-US" b="1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b="1" dirty="0" smtClean="0"/>
                        <a:t>1500</a:t>
                      </a:r>
                      <a:r>
                        <a:rPr lang="en-US" sz="2400" b="1" baseline="0" dirty="0" smtClean="0"/>
                        <a:t> mm &amp; Above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 Tools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381000" y="64770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49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381000" y="304800"/>
            <a:ext cx="8382000" cy="601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1066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657600" cy="533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 smtClean="0">
                <a:latin typeface="+mn-lt"/>
              </a:rPr>
              <a:t>  FACILITIES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315200" cy="2057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</a:t>
            </a:r>
          </a:p>
          <a:p>
            <a:pPr>
              <a:buNone/>
            </a:pP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endParaRPr lang="en-US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143000"/>
            <a:ext cx="2286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100" b="1" dirty="0" smtClean="0"/>
              <a:t>DESIGN CENTER</a:t>
            </a:r>
            <a:endParaRPr lang="en-US" sz="2100" b="1" dirty="0"/>
          </a:p>
        </p:txBody>
      </p:sp>
      <p:sp>
        <p:nvSpPr>
          <p:cNvPr id="15" name="Flowchart: Merge 14"/>
          <p:cNvSpPr/>
          <p:nvPr/>
        </p:nvSpPr>
        <p:spPr>
          <a:xfrm>
            <a:off x="4343400" y="1676400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990600"/>
            <a:ext cx="1828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8001000" y="6553200"/>
            <a:ext cx="990600" cy="228600"/>
            <a:chOff x="143" y="282"/>
            <a:chExt cx="185" cy="97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7" name="Rounded Rectangle 16"/>
          <p:cNvSpPr/>
          <p:nvPr/>
        </p:nvSpPr>
        <p:spPr>
          <a:xfrm>
            <a:off x="685800" y="46482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 err="1" smtClean="0"/>
              <a:t>Inhouse</a:t>
            </a:r>
            <a:r>
              <a:rPr lang="en-US" sz="2100" b="1" dirty="0" smtClean="0"/>
              <a:t> Design Team Strength :-</a:t>
            </a:r>
            <a:endParaRPr lang="en-US" sz="21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2286000" y="5257800"/>
            <a:ext cx="42672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 smtClean="0"/>
              <a:t>3D Modeling –  6 People.</a:t>
            </a:r>
          </a:p>
          <a:p>
            <a:pPr>
              <a:buFont typeface="Wingdings" pitchFamily="2" charset="2"/>
              <a:buChar char="Ø"/>
            </a:pPr>
            <a:r>
              <a:rPr lang="en-US" sz="2100" b="1" dirty="0" smtClean="0"/>
              <a:t>2D Drafters – 5 People.</a:t>
            </a:r>
            <a:endParaRPr lang="en-US" sz="21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2819400" y="1916832"/>
            <a:ext cx="3480792" cy="25027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86200" y="10668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925" y="381000"/>
            <a:ext cx="8458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657600" cy="533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3200" b="1" dirty="0" smtClean="0">
                <a:latin typeface="+mn-lt"/>
              </a:rPr>
              <a:t>  FACILITIES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315200" cy="20573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</a:t>
            </a:r>
          </a:p>
          <a:p>
            <a:pPr>
              <a:buNone/>
            </a:pPr>
            <a:r>
              <a:rPr lang="en-US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endParaRPr lang="en-US" sz="2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40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553200"/>
            <a:ext cx="74676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124744"/>
            <a:ext cx="2587352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100" b="1" dirty="0" smtClean="0">
                <a:solidFill>
                  <a:prstClr val="black"/>
                </a:solidFill>
              </a:rPr>
              <a:t>CONFERENCE HALL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15" name="Flowchart: Merge 14"/>
          <p:cNvSpPr/>
          <p:nvPr/>
        </p:nvSpPr>
        <p:spPr>
          <a:xfrm>
            <a:off x="4343400" y="1676400"/>
            <a:ext cx="533400" cy="152400"/>
          </a:xfrm>
          <a:prstGeom prst="flowChartMerg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990600"/>
            <a:ext cx="1828800" cy="76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8001000" y="6553200"/>
            <a:ext cx="990600" cy="228600"/>
            <a:chOff x="143" y="282"/>
            <a:chExt cx="185" cy="97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7" name="Rounded Rectangle 16"/>
          <p:cNvSpPr/>
          <p:nvPr/>
        </p:nvSpPr>
        <p:spPr>
          <a:xfrm>
            <a:off x="685800" y="4648200"/>
            <a:ext cx="4267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100" b="1" dirty="0" smtClean="0">
                <a:solidFill>
                  <a:prstClr val="black"/>
                </a:solidFill>
              </a:rPr>
              <a:t>WAR ROOM :-</a:t>
            </a:r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23728" y="5257800"/>
            <a:ext cx="55626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100" b="1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15816" y="1916832"/>
            <a:ext cx="3528392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00" b="1" dirty="0">
              <a:solidFill>
                <a:prstClr val="black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988840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32248" y="5353734"/>
            <a:ext cx="5692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SEATING CAPACITY – 15 PEOPLE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WITH PROJECTOR, HDMI CONNECTION FACILITY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56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441960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00200" y="2743200"/>
            <a:ext cx="6248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553200"/>
            <a:ext cx="7391400" cy="76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8001000" y="6477000"/>
            <a:ext cx="990600" cy="228600"/>
            <a:chOff x="143" y="282"/>
            <a:chExt cx="185" cy="97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3" y="285"/>
              <a:ext cx="56" cy="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" y="284"/>
              <a:ext cx="60" cy="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" y="282"/>
              <a:ext cx="76" cy="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9" name="Group 28"/>
          <p:cNvGrpSpPr>
            <a:grpSpLocks noGrp="1" noUngrp="1" noChangeAspect="1"/>
          </p:cNvGrpSpPr>
          <p:nvPr/>
        </p:nvGrpSpPr>
        <p:grpSpPr>
          <a:xfrm>
            <a:off x="4788024" y="3573016"/>
            <a:ext cx="3898776" cy="2727512"/>
            <a:chOff x="4672984" y="557213"/>
            <a:chExt cx="4128116" cy="2887954"/>
          </a:xfrm>
        </p:grpSpPr>
        <p:pic>
          <p:nvPicPr>
            <p:cNvPr id="30" name="Picture 29" descr="Copy of DSC_0117.JPG"/>
            <p:cNvPicPr>
              <a:picLocks noRot="1" noChangeAspect="1" noMove="1" noResize="1"/>
            </p:cNvPicPr>
            <p:nvPr isPhoto="1"/>
          </p:nvPicPr>
          <p:blipFill>
            <a:blip r:embed="rId5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6300" y="557213"/>
              <a:ext cx="4114800" cy="2312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1" name="Rectangle 30"/>
            <p:cNvSpPr/>
            <p:nvPr/>
          </p:nvSpPr>
          <p:spPr>
            <a:xfrm>
              <a:off x="4672984" y="3051467"/>
              <a:ext cx="4114800" cy="393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400" b="1" dirty="0" smtClean="0"/>
                <a:t>HISPEED TOOLING</a:t>
              </a:r>
            </a:p>
          </p:txBody>
        </p:sp>
      </p:grpSp>
      <p:grpSp>
        <p:nvGrpSpPr>
          <p:cNvPr id="32" name="Group 31"/>
          <p:cNvGrpSpPr>
            <a:grpSpLocks noGrp="1" noUngrp="1" noChangeAspect="1"/>
          </p:cNvGrpSpPr>
          <p:nvPr/>
        </p:nvGrpSpPr>
        <p:grpSpPr>
          <a:xfrm>
            <a:off x="496957" y="3541348"/>
            <a:ext cx="3846443" cy="2839980"/>
            <a:chOff x="342900" y="2100263"/>
            <a:chExt cx="4114800" cy="2668587"/>
          </a:xfrm>
        </p:grpSpPr>
        <p:pic>
          <p:nvPicPr>
            <p:cNvPr id="33" name="Picture 32" descr="DSC_0053.JPG"/>
            <p:cNvPicPr>
              <a:picLocks noRot="1" noChangeAspect="1" noMove="1" noResize="1"/>
            </p:cNvPicPr>
            <p:nvPr isPhoto="1"/>
          </p:nvPicPr>
          <p:blipFill>
            <a:blip r:embed="rId6" cstate="email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" y="2100263"/>
              <a:ext cx="4114800" cy="23129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342900" y="44259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b="1" dirty="0" smtClean="0"/>
                <a:t>MAHINDRA 2-WHEELER CHAIN CASE</a:t>
              </a:r>
              <a:endParaRPr lang="en-US" b="1" dirty="0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33400" y="44624"/>
            <a:ext cx="8001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Ø"/>
            </a:pPr>
            <a:r>
              <a:rPr lang="en-US" b="1" u="sng" dirty="0" smtClean="0"/>
              <a:t>CRITICAL TOOLS DESIGNED AND MANUFACTURED.</a:t>
            </a:r>
          </a:p>
          <a:p>
            <a:pPr algn="ctr">
              <a:buFont typeface="Wingdings" pitchFamily="2" charset="2"/>
              <a:buChar char="Ø"/>
            </a:pPr>
            <a:endParaRPr lang="en-US" b="1" dirty="0"/>
          </a:p>
        </p:txBody>
      </p:sp>
      <p:pic>
        <p:nvPicPr>
          <p:cNvPr id="38" name="Picture 37" descr="IMG-20150911-WA0010.jpg"/>
          <p:cNvPicPr>
            <a:picLocks noGrp="1" noChangeAspect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33028"/>
            <a:ext cx="400050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533400" y="279312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TOOLS FOR LOAD BODY CROSS MEMBER (DAIMLER CHENNAI)</a:t>
            </a:r>
            <a:endParaRPr lang="en-US" b="1" dirty="0"/>
          </a:p>
        </p:txBody>
      </p:sp>
      <p:pic>
        <p:nvPicPr>
          <p:cNvPr id="41" name="Picture 40" descr="DSC02021.JPG"/>
          <p:cNvPicPr>
            <a:picLocks noGrp="1" noChangeAspect="1"/>
          </p:cNvPicPr>
          <p:nvPr isPhoto="1"/>
        </p:nvPicPr>
        <p:blipFill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57" y="563658"/>
            <a:ext cx="3200400" cy="221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4866456" y="279312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TOOLS FOR ENGINE MOUNTING BRKT (BADVE AUTO INDIA)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4627</TotalTime>
  <Words>1551</Words>
  <Application>Microsoft Office PowerPoint</Application>
  <PresentationFormat>On-screen Show (4:3)</PresentationFormat>
  <Paragraphs>261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PMingLiU-ExtB</vt:lpstr>
      <vt:lpstr>Algerian</vt:lpstr>
      <vt:lpstr>Arial</vt:lpstr>
      <vt:lpstr>Arial MT</vt:lpstr>
      <vt:lpstr>Bahnschrift</vt:lpstr>
      <vt:lpstr>Calibri</vt:lpstr>
      <vt:lpstr>Tahoma</vt:lpstr>
      <vt:lpstr>Times New Roman</vt:lpstr>
      <vt:lpstr>Wingdings</vt:lpstr>
      <vt:lpstr>Office Theme</vt:lpstr>
      <vt:lpstr>Bitmap Image</vt:lpstr>
      <vt:lpstr>    TO    EXCELLENT GROUP OF COMPANIES  (ISO AGSI Certified company)</vt:lpstr>
      <vt:lpstr>Quality Policy</vt:lpstr>
      <vt:lpstr>Excellent Group of Companies</vt:lpstr>
      <vt:lpstr>  Founders</vt:lpstr>
      <vt:lpstr>Excellent Dies and Moulds</vt:lpstr>
      <vt:lpstr>Capacity of Manufacturing Tools/Month</vt:lpstr>
      <vt:lpstr>  FACILITIES</vt:lpstr>
      <vt:lpstr> 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SHOPFLOOR VIEW</vt:lpstr>
      <vt:lpstr>PowerPoint Presentation</vt:lpstr>
      <vt:lpstr>PowerPoint Presentation</vt:lpstr>
      <vt:lpstr>  Our customers</vt:lpstr>
      <vt:lpstr>EXCELLENT  LASERTECH &amp; PROTO.(GROUP COMPANY) (ISO AGSI Certified company)</vt:lpstr>
      <vt:lpstr>PROTO PARTS DEVELOPED.</vt:lpstr>
      <vt:lpstr>PRODUCTION FACILITIES</vt:lpstr>
      <vt:lpstr>PRODUCTION FACILITIES</vt:lpstr>
      <vt:lpstr>PowerPoint Presentation</vt:lpstr>
      <vt:lpstr>    TO    QUALITY CASTINGS.(GROUP COMPANY)   (ISO AGSI Certified company)</vt:lpstr>
      <vt:lpstr>Manufacturing Plant</vt:lpstr>
      <vt:lpstr>  FACILITIES</vt:lpstr>
      <vt:lpstr>  FACILITIES</vt:lpstr>
      <vt:lpstr>  FACILITIES</vt:lpstr>
      <vt:lpstr>  FACILITIES</vt:lpstr>
      <vt:lpstr>PowerPoint Presentation</vt:lpstr>
      <vt:lpstr>Future expansion plan of year 2025-2026.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zen p c 8</dc:creator>
  <cp:lastModifiedBy>Admin</cp:lastModifiedBy>
  <cp:revision>764</cp:revision>
  <dcterms:created xsi:type="dcterms:W3CDTF">2013-04-21T03:45:34Z</dcterms:created>
  <dcterms:modified xsi:type="dcterms:W3CDTF">2025-07-26T11:55:35Z</dcterms:modified>
</cp:coreProperties>
</file>